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  <p:sldMasterId id="2147483686" r:id="rId5"/>
    <p:sldMasterId id="2147483700" r:id="rId6"/>
    <p:sldMasterId id="2147483714" r:id="rId7"/>
  </p:sldMasterIdLst>
  <p:notesMasterIdLst>
    <p:notesMasterId r:id="rId43"/>
  </p:notesMasterIdLst>
  <p:handoutMasterIdLst>
    <p:handoutMasterId r:id="rId44"/>
  </p:handoutMasterIdLst>
  <p:sldIdLst>
    <p:sldId id="438" r:id="rId8"/>
    <p:sldId id="397" r:id="rId9"/>
    <p:sldId id="391" r:id="rId10"/>
    <p:sldId id="439" r:id="rId11"/>
    <p:sldId id="470" r:id="rId12"/>
    <p:sldId id="471" r:id="rId13"/>
    <p:sldId id="441" r:id="rId14"/>
    <p:sldId id="444" r:id="rId15"/>
    <p:sldId id="278" r:id="rId16"/>
    <p:sldId id="472" r:id="rId17"/>
    <p:sldId id="443" r:id="rId18"/>
    <p:sldId id="445" r:id="rId19"/>
    <p:sldId id="446" r:id="rId20"/>
    <p:sldId id="447" r:id="rId21"/>
    <p:sldId id="448" r:id="rId22"/>
    <p:sldId id="449" r:id="rId23"/>
    <p:sldId id="450" r:id="rId24"/>
    <p:sldId id="452" r:id="rId25"/>
    <p:sldId id="464" r:id="rId26"/>
    <p:sldId id="453" r:id="rId27"/>
    <p:sldId id="456" r:id="rId28"/>
    <p:sldId id="465" r:id="rId29"/>
    <p:sldId id="457" r:id="rId30"/>
    <p:sldId id="469" r:id="rId31"/>
    <p:sldId id="455" r:id="rId32"/>
    <p:sldId id="458" r:id="rId33"/>
    <p:sldId id="467" r:id="rId34"/>
    <p:sldId id="473" r:id="rId35"/>
    <p:sldId id="459" r:id="rId36"/>
    <p:sldId id="460" r:id="rId37"/>
    <p:sldId id="468" r:id="rId38"/>
    <p:sldId id="461" r:id="rId39"/>
    <p:sldId id="462" r:id="rId40"/>
    <p:sldId id="442" r:id="rId41"/>
    <p:sldId id="463" r:id="rId42"/>
  </p:sldIdLst>
  <p:sldSz cx="12192000" cy="6858000"/>
  <p:notesSz cx="6881813" cy="10002838"/>
  <p:embeddedFontLst>
    <p:embeddedFont>
      <p:font typeface="FontAwesome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orbel" panose="020B050302020402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ël van den Doel" initials="JvdD" lastIdx="2" clrIdx="0">
    <p:extLst>
      <p:ext uri="{19B8F6BF-5375-455C-9EA6-DF929625EA0E}">
        <p15:presenceInfo xmlns:p15="http://schemas.microsoft.com/office/powerpoint/2012/main" userId="Joël van den Do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  <a:srgbClr val="76BE43"/>
    <a:srgbClr val="0076BE"/>
    <a:srgbClr val="F2F2F2"/>
    <a:srgbClr val="333F50"/>
    <a:srgbClr val="BDD7EE"/>
    <a:srgbClr val="181717"/>
    <a:srgbClr val="21252B"/>
    <a:srgbClr val="749BCA"/>
    <a:srgbClr val="7CA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9482AA-B1FE-45EF-BA0F-36644F781388}" v="105" dt="2019-03-11T09:00:53.4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" y="11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font" Target="fonts/font10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2.fntdata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ël van den Doel" userId="989c9c4a-af51-422b-8d8c-93be4a56a79a" providerId="ADAL" clId="{A29482AA-B1FE-45EF-BA0F-36644F781388}"/>
    <pc:docChg chg="undo custSel addSld modSld">
      <pc:chgData name="Joël van den Doel" userId="989c9c4a-af51-422b-8d8c-93be4a56a79a" providerId="ADAL" clId="{A29482AA-B1FE-45EF-BA0F-36644F781388}" dt="2019-03-11T09:00:53.448" v="104"/>
      <pc:docMkLst>
        <pc:docMk/>
      </pc:docMkLst>
      <pc:sldChg chg="modSp">
        <pc:chgData name="Joël van den Doel" userId="989c9c4a-af51-422b-8d8c-93be4a56a79a" providerId="ADAL" clId="{A29482AA-B1FE-45EF-BA0F-36644F781388}" dt="2019-03-11T08:53:39.315" v="12" actId="20577"/>
        <pc:sldMkLst>
          <pc:docMk/>
          <pc:sldMk cId="1528780542" sldId="441"/>
        </pc:sldMkLst>
        <pc:spChg chg="mod">
          <ac:chgData name="Joël van den Doel" userId="989c9c4a-af51-422b-8d8c-93be4a56a79a" providerId="ADAL" clId="{A29482AA-B1FE-45EF-BA0F-36644F781388}" dt="2019-03-11T08:53:39.315" v="12" actId="20577"/>
          <ac:spMkLst>
            <pc:docMk/>
            <pc:sldMk cId="1528780542" sldId="441"/>
            <ac:spMk id="11" creationId="{3EB73098-89A7-4B34-97DE-D1F907E0DACA}"/>
          </ac:spMkLst>
        </pc:spChg>
      </pc:sldChg>
      <pc:sldChg chg="modTransition">
        <pc:chgData name="Joël van den Doel" userId="989c9c4a-af51-422b-8d8c-93be4a56a79a" providerId="ADAL" clId="{A29482AA-B1FE-45EF-BA0F-36644F781388}" dt="2019-03-11T08:55:46.945" v="50"/>
        <pc:sldMkLst>
          <pc:docMk/>
          <pc:sldMk cId="4013574853" sldId="443"/>
        </pc:sldMkLst>
      </pc:sldChg>
      <pc:sldChg chg="modTransition">
        <pc:chgData name="Joël van den Doel" userId="989c9c4a-af51-422b-8d8c-93be4a56a79a" providerId="ADAL" clId="{A29482AA-B1FE-45EF-BA0F-36644F781388}" dt="2019-03-11T08:55:38.038" v="49"/>
        <pc:sldMkLst>
          <pc:docMk/>
          <pc:sldMk cId="3114664670" sldId="459"/>
        </pc:sldMkLst>
      </pc:sldChg>
      <pc:sldChg chg="delSp modSp">
        <pc:chgData name="Joël van den Doel" userId="989c9c4a-af51-422b-8d8c-93be4a56a79a" providerId="ADAL" clId="{A29482AA-B1FE-45EF-BA0F-36644F781388}" dt="2019-03-11T08:59:16.672" v="51" actId="1036"/>
        <pc:sldMkLst>
          <pc:docMk/>
          <pc:sldMk cId="2787731971" sldId="461"/>
        </pc:sldMkLst>
        <pc:spChg chg="mod">
          <ac:chgData name="Joël van den Doel" userId="989c9c4a-af51-422b-8d8c-93be4a56a79a" providerId="ADAL" clId="{A29482AA-B1FE-45EF-BA0F-36644F781388}" dt="2019-03-11T08:59:16.672" v="51" actId="1036"/>
          <ac:spMkLst>
            <pc:docMk/>
            <pc:sldMk cId="2787731971" sldId="461"/>
            <ac:spMk id="16" creationId="{A002477F-6EC3-4ABD-A3A7-4EADE4EA0A60}"/>
          </ac:spMkLst>
        </pc:spChg>
        <pc:picChg chg="del">
          <ac:chgData name="Joël van den Doel" userId="989c9c4a-af51-422b-8d8c-93be4a56a79a" providerId="ADAL" clId="{A29482AA-B1FE-45EF-BA0F-36644F781388}" dt="2019-03-11T08:53:15.783" v="3" actId="478"/>
          <ac:picMkLst>
            <pc:docMk/>
            <pc:sldMk cId="2787731971" sldId="461"/>
            <ac:picMk id="20" creationId="{937B1AC6-1D5A-44E6-9C6B-40BD2026B48A}"/>
          </ac:picMkLst>
        </pc:picChg>
        <pc:picChg chg="mod">
          <ac:chgData name="Joël van den Doel" userId="989c9c4a-af51-422b-8d8c-93be4a56a79a" providerId="ADAL" clId="{A29482AA-B1FE-45EF-BA0F-36644F781388}" dt="2019-03-11T08:53:27.918" v="5" actId="1076"/>
          <ac:picMkLst>
            <pc:docMk/>
            <pc:sldMk cId="2787731971" sldId="461"/>
            <ac:picMk id="19462" creationId="{6EA7D162-67E5-4A21-BD7D-A935BE9E9B47}"/>
          </ac:picMkLst>
        </pc:picChg>
      </pc:sldChg>
      <pc:sldChg chg="delSp modSp modAnim">
        <pc:chgData name="Joël van den Doel" userId="989c9c4a-af51-422b-8d8c-93be4a56a79a" providerId="ADAL" clId="{A29482AA-B1FE-45EF-BA0F-36644F781388}" dt="2019-03-11T09:00:53.448" v="104"/>
        <pc:sldMkLst>
          <pc:docMk/>
          <pc:sldMk cId="2794250432" sldId="462"/>
        </pc:sldMkLst>
        <pc:spChg chg="mod">
          <ac:chgData name="Joël van den Doel" userId="989c9c4a-af51-422b-8d8c-93be4a56a79a" providerId="ADAL" clId="{A29482AA-B1FE-45EF-BA0F-36644F781388}" dt="2019-03-11T09:00:34.765" v="86" actId="1076"/>
          <ac:spMkLst>
            <pc:docMk/>
            <pc:sldMk cId="2794250432" sldId="462"/>
            <ac:spMk id="18" creationId="{294F1A11-4EA7-47E1-96EB-1A284F6488A5}"/>
          </ac:spMkLst>
        </pc:spChg>
        <pc:picChg chg="mod">
          <ac:chgData name="Joël van den Doel" userId="989c9c4a-af51-422b-8d8c-93be4a56a79a" providerId="ADAL" clId="{A29482AA-B1FE-45EF-BA0F-36644F781388}" dt="2019-03-11T08:54:00.663" v="16" actId="1076"/>
          <ac:picMkLst>
            <pc:docMk/>
            <pc:sldMk cId="2794250432" sldId="462"/>
            <ac:picMk id="9" creationId="{C0FF6C89-E46D-442E-90CC-611F928E284E}"/>
          </ac:picMkLst>
        </pc:picChg>
        <pc:picChg chg="del">
          <ac:chgData name="Joël van den Doel" userId="989c9c4a-af51-422b-8d8c-93be4a56a79a" providerId="ADAL" clId="{A29482AA-B1FE-45EF-BA0F-36644F781388}" dt="2019-03-11T08:53:57.951" v="15" actId="478"/>
          <ac:picMkLst>
            <pc:docMk/>
            <pc:sldMk cId="2794250432" sldId="462"/>
            <ac:picMk id="20" creationId="{937B1AC6-1D5A-44E6-9C6B-40BD2026B48A}"/>
          </ac:picMkLst>
        </pc:picChg>
      </pc:sldChg>
      <pc:sldChg chg="delSp add delAnim">
        <pc:chgData name="Joël van den Doel" userId="989c9c4a-af51-422b-8d8c-93be4a56a79a" providerId="ADAL" clId="{A29482AA-B1FE-45EF-BA0F-36644F781388}" dt="2019-03-11T08:55:19.894" v="44" actId="478"/>
        <pc:sldMkLst>
          <pc:docMk/>
          <pc:sldMk cId="1399720891" sldId="472"/>
        </pc:sldMkLst>
        <pc:picChg chg="del">
          <ac:chgData name="Joël van den Doel" userId="989c9c4a-af51-422b-8d8c-93be4a56a79a" providerId="ADAL" clId="{A29482AA-B1FE-45EF-BA0F-36644F781388}" dt="2019-03-11T08:55:19.894" v="44" actId="478"/>
          <ac:picMkLst>
            <pc:docMk/>
            <pc:sldMk cId="1399720891" sldId="472"/>
            <ac:picMk id="9" creationId="{D147585A-A62C-4012-AADF-CAC4BE3DBB3D}"/>
          </ac:picMkLst>
        </pc:picChg>
      </pc:sldChg>
      <pc:sldChg chg="delSp add delAnim">
        <pc:chgData name="Joël van den Doel" userId="989c9c4a-af51-422b-8d8c-93be4a56a79a" providerId="ADAL" clId="{A29482AA-B1FE-45EF-BA0F-36644F781388}" dt="2019-03-11T08:55:30.335" v="48" actId="478"/>
        <pc:sldMkLst>
          <pc:docMk/>
          <pc:sldMk cId="3505326503" sldId="473"/>
        </pc:sldMkLst>
        <pc:picChg chg="del">
          <ac:chgData name="Joël van den Doel" userId="989c9c4a-af51-422b-8d8c-93be4a56a79a" providerId="ADAL" clId="{A29482AA-B1FE-45EF-BA0F-36644F781388}" dt="2019-03-11T08:55:30.335" v="48" actId="478"/>
          <ac:picMkLst>
            <pc:docMk/>
            <pc:sldMk cId="3505326503" sldId="473"/>
            <ac:picMk id="3" creationId="{71FAADB1-6957-44A0-954E-5D51763FA1E8}"/>
          </ac:picMkLst>
        </pc:picChg>
        <pc:picChg chg="del">
          <ac:chgData name="Joël van den Doel" userId="989c9c4a-af51-422b-8d8c-93be4a56a79a" providerId="ADAL" clId="{A29482AA-B1FE-45EF-BA0F-36644F781388}" dt="2019-03-11T08:55:29.930" v="47" actId="478"/>
          <ac:picMkLst>
            <pc:docMk/>
            <pc:sldMk cId="3505326503" sldId="473"/>
            <ac:picMk id="11" creationId="{7914DBCC-59D5-475E-A0F9-D651D8B017DA}"/>
          </ac:picMkLst>
        </pc:picChg>
        <pc:picChg chg="del">
          <ac:chgData name="Joël van den Doel" userId="989c9c4a-af51-422b-8d8c-93be4a56a79a" providerId="ADAL" clId="{A29482AA-B1FE-45EF-BA0F-36644F781388}" dt="2019-03-11T08:55:29.394" v="46" actId="478"/>
          <ac:picMkLst>
            <pc:docMk/>
            <pc:sldMk cId="3505326503" sldId="473"/>
            <ac:picMk id="15" creationId="{4B756114-AAA0-4545-AD9A-7228D2F88AE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A382A109-8ACE-4EA2-BA8F-6DD09D5386C0}" type="datetimeFigureOut">
              <a:rPr lang="nl-NL" smtClean="0"/>
              <a:t>11-3-2019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32C63CFD-1C19-4719-966A-4672278294C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375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1879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08E17724-B933-4809-82EF-F1ECF99409B1}" type="datetimeFigureOut">
              <a:rPr lang="nl-NL" smtClean="0"/>
              <a:t>11-3-2019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50950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182" y="4813866"/>
            <a:ext cx="5505450" cy="393861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98102" y="9500961"/>
            <a:ext cx="2982119" cy="501878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2451FD0E-7785-4F60-8E8D-D6D1F1B5E0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890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2255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3373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229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262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092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789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2607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0628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3253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920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195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652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1945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0442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0643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4942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5783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664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8110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558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3145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650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75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3" indent="-171443"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B63E4-DD33-470A-AF81-0A61083CE21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087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1FD0E-7785-4F60-8E8D-D6D1F1B5E05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5884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2296"/>
            <a:ext cx="12192000" cy="5245625"/>
          </a:xfrm>
          <a:prstGeom prst="rect">
            <a:avLst/>
          </a:prstGeom>
        </p:spPr>
      </p:pic>
      <p:sp>
        <p:nvSpPr>
          <p:cNvPr id="1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400972" y="634818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449" y="-7141"/>
            <a:ext cx="2233895" cy="972000"/>
          </a:xfrm>
          <a:prstGeom prst="rect">
            <a:avLst/>
          </a:prstGeom>
        </p:spPr>
      </p:pic>
      <p:sp>
        <p:nvSpPr>
          <p:cNvPr id="22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134724"/>
            <a:ext cx="3286800" cy="424732"/>
          </a:xfrm>
          <a:prstGeom prst="roundRect">
            <a:avLst>
              <a:gd name="adj" fmla="val 6800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180000" rtlCol="0" anchor="ctr">
            <a:noAutofit/>
          </a:bodyPr>
          <a:lstStyle>
            <a:lvl1pPr marL="0" indent="0">
              <a:buNone/>
              <a:defRPr lang="nl-NL" sz="240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nl-NL" sz="1800" smtClean="0"/>
            </a:lvl2pPr>
            <a:lvl3pPr>
              <a:defRPr lang="nl-NL" sz="1800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0" lvl="0"/>
            <a:r>
              <a:rPr lang="nl-NL"/>
              <a:t>Ondertitel/datum</a:t>
            </a:r>
          </a:p>
        </p:txBody>
      </p:sp>
      <p:sp>
        <p:nvSpPr>
          <p:cNvPr id="23" name="Tijdelijke aanduiding vo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3843201"/>
            <a:ext cx="1886400" cy="432000"/>
          </a:xfrm>
          <a:prstGeom prst="roundRect">
            <a:avLst>
              <a:gd name="adj" fmla="val 5201"/>
            </a:avLst>
          </a:prstGeom>
          <a:solidFill>
            <a:srgbClr val="0076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180000" rtlCol="0" anchor="ctr">
            <a:noAutofit/>
          </a:bodyPr>
          <a:lstStyle>
            <a:lvl1pPr marL="0" indent="0">
              <a:buNone/>
              <a:defRPr lang="nl-NL" sz="160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nl-NL" sz="1800" smtClean="0"/>
            </a:lvl2pPr>
            <a:lvl3pPr>
              <a:defRPr lang="nl-NL" sz="1800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0" lvl="0"/>
            <a:r>
              <a:rPr lang="nl-NL"/>
              <a:t>Naam/datum</a:t>
            </a:r>
          </a:p>
        </p:txBody>
      </p:sp>
      <p:sp>
        <p:nvSpPr>
          <p:cNvPr id="25" name="Tijdelijke aanduiding voor tekst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370087"/>
            <a:ext cx="4748400" cy="480131"/>
          </a:xfrm>
          <a:prstGeom prst="roundRect">
            <a:avLst>
              <a:gd name="adj" fmla="val 6351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180000" rtlCol="0">
            <a:noAutofit/>
          </a:bodyPr>
          <a:lstStyle>
            <a:lvl1pPr marL="0" indent="0">
              <a:buNone/>
              <a:tabLst/>
              <a:defRPr lang="nl-NL" dirty="0">
                <a:solidFill>
                  <a:srgbClr val="414141"/>
                </a:solidFill>
                <a:latin typeface="Corbel" panose="020B0503020204020204" pitchFamily="34" charset="0"/>
              </a:defRPr>
            </a:lvl1pPr>
          </a:lstStyle>
          <a:p>
            <a:pPr marL="457200" lvl="0" indent="-457200"/>
            <a:r>
              <a:rPr lang="nl-NL"/>
              <a:t>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65994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Bedrijfsdivis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0076BE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Bedrijfsdivisies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176" y="1594560"/>
            <a:ext cx="7968018" cy="363277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0"/>
            <a:ext cx="2098430" cy="622937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4" y="6271278"/>
            <a:ext cx="1225186" cy="5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8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"/>
            <a:ext cx="3962400" cy="6230280"/>
          </a:xfrm>
          <a:prstGeom prst="rect">
            <a:avLst/>
          </a:prstGeom>
        </p:spPr>
      </p:pic>
      <p:sp>
        <p:nvSpPr>
          <p:cNvPr id="6" name="Tekstvak 5"/>
          <p:cNvSpPr txBox="1"/>
          <p:nvPr userDrawn="1"/>
        </p:nvSpPr>
        <p:spPr>
          <a:xfrm>
            <a:off x="4297095" y="2097089"/>
            <a:ext cx="7053076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met uw wagenpark- en materieelbeheer!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4297095" y="3183635"/>
            <a:ext cx="7053076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in wagenpark- &amp; materieelbeheer met slimme software!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4297095" y="4270181"/>
            <a:ext cx="7053076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door organiseren &amp; communiceren!</a:t>
            </a:r>
          </a:p>
        </p:txBody>
      </p:sp>
      <p:sp>
        <p:nvSpPr>
          <p:cNvPr id="12" name="Tekstvak 11"/>
          <p:cNvSpPr txBox="1"/>
          <p:nvPr userDrawn="1"/>
        </p:nvSpPr>
        <p:spPr>
          <a:xfrm>
            <a:off x="4297095" y="5279436"/>
            <a:ext cx="7053075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door techniek!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4" y="6271278"/>
            <a:ext cx="1225186" cy="5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07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-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WEL-Team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3170" y="1348081"/>
            <a:ext cx="8202024" cy="4585383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1439118" y="6364540"/>
            <a:ext cx="7484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>
                <a:solidFill>
                  <a:srgbClr val="76BE43"/>
                </a:solidFill>
                <a:latin typeface="Corbel" panose="020B0503020204020204" pitchFamily="34" charset="0"/>
              </a:rPr>
              <a:t>Allemaal professioneel, allemaal onze eigen talenten, allemaal WEL.</a:t>
            </a:r>
            <a:endParaRPr lang="nl-NL">
              <a:solidFill>
                <a:srgbClr val="76BE43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0"/>
            <a:ext cx="2098430" cy="622937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4" y="6271278"/>
            <a:ext cx="1225186" cy="5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76BE43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Contact</a:t>
            </a:r>
          </a:p>
        </p:txBody>
      </p:sp>
      <p:sp>
        <p:nvSpPr>
          <p:cNvPr id="12" name="Tekstvak 11"/>
          <p:cNvSpPr txBox="1"/>
          <p:nvPr userDrawn="1"/>
        </p:nvSpPr>
        <p:spPr>
          <a:xfrm>
            <a:off x="1524000" y="1390209"/>
            <a:ext cx="5568462" cy="1025485"/>
          </a:xfrm>
          <a:prstGeom prst="roundRect">
            <a:avLst>
              <a:gd name="adj" fmla="val 3065"/>
            </a:avLst>
          </a:prstGeom>
          <a:solidFill>
            <a:srgbClr val="0076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Nieuwsgierig? Bezoek dan de websites van onze bedrijfsdivisies of neem contact op via mail of telefoon: info@welconsulting.nl of 0174 73 04 19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524000" y="2645761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WWW.WELCOMPANY.NL</a:t>
            </a:r>
          </a:p>
        </p:txBody>
      </p:sp>
      <p:sp>
        <p:nvSpPr>
          <p:cNvPr id="16" name="Tekstvak 15"/>
          <p:cNvSpPr txBox="1"/>
          <p:nvPr userDrawn="1"/>
        </p:nvSpPr>
        <p:spPr>
          <a:xfrm>
            <a:off x="1524000" y="3331254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WWW.WELMOBILITEIT.NL</a:t>
            </a:r>
          </a:p>
        </p:txBody>
      </p:sp>
      <p:sp>
        <p:nvSpPr>
          <p:cNvPr id="17" name="Tekstvak 16"/>
          <p:cNvSpPr txBox="1"/>
          <p:nvPr userDrawn="1"/>
        </p:nvSpPr>
        <p:spPr>
          <a:xfrm>
            <a:off x="1524000" y="4016747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WWW.WELROADRUNNER.NL</a:t>
            </a:r>
          </a:p>
        </p:txBody>
      </p:sp>
      <p:sp>
        <p:nvSpPr>
          <p:cNvPr id="18" name="Tekstvak 17"/>
          <p:cNvSpPr txBox="1"/>
          <p:nvPr userDrawn="1"/>
        </p:nvSpPr>
        <p:spPr>
          <a:xfrm>
            <a:off x="1524000" y="4702240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WWW.WELCONSULTING.NL</a:t>
            </a:r>
          </a:p>
        </p:txBody>
      </p:sp>
      <p:sp>
        <p:nvSpPr>
          <p:cNvPr id="19" name="Tekstvak 18"/>
          <p:cNvSpPr txBox="1"/>
          <p:nvPr userDrawn="1"/>
        </p:nvSpPr>
        <p:spPr>
          <a:xfrm>
            <a:off x="1524000" y="5387733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WWW.WELENGINEERING.NL</a:t>
            </a: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20" y="2608701"/>
            <a:ext cx="625674" cy="625674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20" y="4660616"/>
            <a:ext cx="625674" cy="625674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10" y="5342968"/>
            <a:ext cx="625674" cy="625674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73" y="3292771"/>
            <a:ext cx="625674" cy="625674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73" y="3979447"/>
            <a:ext cx="625674" cy="625674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0"/>
            <a:ext cx="2098430" cy="6229376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4" y="6271278"/>
            <a:ext cx="1225186" cy="5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02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/>
          <p:cNvSpPr>
            <a:spLocks noGrp="1"/>
          </p:cNvSpPr>
          <p:nvPr>
            <p:ph type="body" sz="quarter" idx="10" hasCustomPrompt="1"/>
          </p:nvPr>
        </p:nvSpPr>
        <p:spPr>
          <a:xfrm>
            <a:off x="1530350" y="758825"/>
            <a:ext cx="6564313" cy="446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Corbel" panose="020B0503020204020204" pitchFamily="34" charset="0"/>
              </a:defRPr>
            </a:lvl2pPr>
          </a:lstStyle>
          <a:p>
            <a:pPr lvl="0"/>
            <a:r>
              <a:rPr lang="nl-NL"/>
              <a:t>  Titel</a:t>
            </a:r>
          </a:p>
        </p:txBody>
      </p:sp>
    </p:spTree>
    <p:extLst>
      <p:ext uri="{BB962C8B-B14F-4D97-AF65-F5344CB8AC3E}">
        <p14:creationId xmlns:p14="http://schemas.microsoft.com/office/powerpoint/2010/main" val="3046616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F4B28-B518-4CF5-A811-EFB290B1B60A}" type="datetimeFigureOut">
              <a:rPr lang="nl-NL" smtClean="0"/>
              <a:t>11-3-2019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8B5507-490D-4C50-8B23-9358694B5E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9182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753"/>
            <a:ext cx="12192000" cy="5245625"/>
          </a:xfrm>
          <a:prstGeom prst="rect">
            <a:avLst/>
          </a:prstGeom>
        </p:spPr>
      </p:pic>
      <p:sp>
        <p:nvSpPr>
          <p:cNvPr id="1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400972" y="634818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449" y="648"/>
            <a:ext cx="2103698" cy="970936"/>
          </a:xfrm>
          <a:prstGeom prst="rect">
            <a:avLst/>
          </a:prstGeom>
        </p:spPr>
      </p:pic>
      <p:sp>
        <p:nvSpPr>
          <p:cNvPr id="14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134724"/>
            <a:ext cx="3286800" cy="424732"/>
          </a:xfrm>
          <a:prstGeom prst="roundRect">
            <a:avLst>
              <a:gd name="adj" fmla="val 6800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180000" rtlCol="0" anchor="ctr">
            <a:noAutofit/>
          </a:bodyPr>
          <a:lstStyle>
            <a:lvl1pPr marL="0" indent="0">
              <a:buNone/>
              <a:defRPr lang="nl-NL" sz="240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nl-NL" sz="1800" smtClean="0"/>
            </a:lvl2pPr>
            <a:lvl3pPr>
              <a:defRPr lang="nl-NL" sz="1800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0" lvl="0"/>
            <a:r>
              <a:rPr lang="nl-NL"/>
              <a:t>Ondertitel/datum</a:t>
            </a:r>
          </a:p>
        </p:txBody>
      </p:sp>
      <p:sp>
        <p:nvSpPr>
          <p:cNvPr id="15" name="Tijdelijke aanduiding vo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3843201"/>
            <a:ext cx="1886400" cy="432000"/>
          </a:xfrm>
          <a:prstGeom prst="roundRect">
            <a:avLst>
              <a:gd name="adj" fmla="val 5201"/>
            </a:avLst>
          </a:prstGeom>
          <a:solidFill>
            <a:srgbClr val="F68D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180000" rtlCol="0" anchor="ctr">
            <a:noAutofit/>
          </a:bodyPr>
          <a:lstStyle>
            <a:lvl1pPr marL="0" indent="0">
              <a:buNone/>
              <a:defRPr lang="nl-NL" sz="160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nl-NL" sz="1800" smtClean="0"/>
            </a:lvl2pPr>
            <a:lvl3pPr>
              <a:defRPr lang="nl-NL" sz="1800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0" lvl="0"/>
            <a:r>
              <a:rPr lang="nl-NL"/>
              <a:t>Naam/datum</a:t>
            </a:r>
          </a:p>
        </p:txBody>
      </p:sp>
      <p:sp>
        <p:nvSpPr>
          <p:cNvPr id="16" name="Tijdelijke aanduiding voor tekst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370087"/>
            <a:ext cx="4748400" cy="480131"/>
          </a:xfrm>
          <a:prstGeom prst="roundRect">
            <a:avLst>
              <a:gd name="adj" fmla="val 6351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180000" rtlCol="0">
            <a:noAutofit/>
          </a:bodyPr>
          <a:lstStyle>
            <a:lvl1pPr marL="0" indent="0">
              <a:buNone/>
              <a:tabLst/>
              <a:defRPr lang="nl-NL" dirty="0">
                <a:solidFill>
                  <a:srgbClr val="414141"/>
                </a:solidFill>
                <a:latin typeface="Corbel" panose="020B0503020204020204" pitchFamily="34" charset="0"/>
              </a:defRPr>
            </a:lvl1pPr>
          </a:lstStyle>
          <a:p>
            <a:pPr marL="457200" lvl="0" indent="-457200"/>
            <a:r>
              <a:rPr lang="nl-NL"/>
              <a:t>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76518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 W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F68D2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ekstvak 13"/>
          <p:cNvSpPr txBox="1"/>
          <p:nvPr userDrawn="1"/>
        </p:nvSpPr>
        <p:spPr>
          <a:xfrm>
            <a:off x="1524000" y="752286"/>
            <a:ext cx="6575946" cy="466130"/>
          </a:xfrm>
          <a:prstGeom prst="roundRect">
            <a:avLst>
              <a:gd name="adj" fmla="val 3065"/>
            </a:avLst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OVER WEL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1629508" y="1318886"/>
            <a:ext cx="6049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000">
              <a:solidFill>
                <a:srgbClr val="666E70"/>
              </a:solidFill>
              <a:latin typeface="Corbel" panose="020B0503020204020204" pitchFamily="34" charset="0"/>
            </a:endParaRPr>
          </a:p>
          <a:p>
            <a:r>
              <a:rPr lang="nl-NL" sz="2000">
                <a:solidFill>
                  <a:srgbClr val="666E70"/>
                </a:solidFill>
                <a:latin typeface="Corbel" panose="020B0503020204020204" pitchFamily="34" charset="0"/>
              </a:rPr>
              <a:t>Nog invullen..</a:t>
            </a:r>
            <a:endParaRPr lang="nl-NL" sz="2000" b="0" i="0">
              <a:solidFill>
                <a:srgbClr val="666E70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728" y="1648"/>
            <a:ext cx="2094272" cy="622337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663" y="6274289"/>
            <a:ext cx="115440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51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F68D2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5005755" cy="4801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dirty="0" smtClean="0">
                <a:solidFill>
                  <a:srgbClr val="41414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Onderwerp 1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728" y="1648"/>
            <a:ext cx="2094272" cy="622337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663" y="6274289"/>
            <a:ext cx="115440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47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F68D2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657594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 err="1"/>
              <a:t>Diatitel</a:t>
            </a:r>
            <a:r>
              <a:rPr lang="nl-NL"/>
              <a:t> (</a:t>
            </a:r>
            <a:r>
              <a:rPr lang="nl-NL" err="1"/>
              <a:t>Basisdia</a:t>
            </a:r>
            <a:r>
              <a:rPr lang="nl-NL"/>
              <a:t>)</a:t>
            </a:r>
          </a:p>
        </p:txBody>
      </p:sp>
      <p:sp>
        <p:nvSpPr>
          <p:cNvPr id="17" name="Tijdelijke aanduiding voor tekst 14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0" y="1407802"/>
            <a:ext cx="5568462" cy="369332"/>
          </a:xfrm>
          <a:prstGeom prst="rect">
            <a:avLst/>
          </a:prstGeom>
          <a:solidFill>
            <a:srgbClr val="F68D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Onderwerpen/</a:t>
            </a:r>
            <a:r>
              <a:rPr lang="nl-NL" err="1"/>
              <a:t>bullet</a:t>
            </a:r>
            <a:r>
              <a:rPr lang="nl-NL"/>
              <a:t> points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8" hasCustomPrompt="1"/>
          </p:nvPr>
        </p:nvSpPr>
        <p:spPr>
          <a:xfrm>
            <a:off x="1629508" y="1896950"/>
            <a:ext cx="4607832" cy="914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21252B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nl-NL"/>
              <a:t>Hier kun je</a:t>
            </a:r>
          </a:p>
          <a:p>
            <a:pPr lvl="0"/>
            <a:r>
              <a:rPr lang="nl-NL" err="1"/>
              <a:t>Bulletpoints</a:t>
            </a:r>
            <a:endParaRPr lang="nl-NL"/>
          </a:p>
          <a:p>
            <a:pPr lvl="0"/>
            <a:r>
              <a:rPr lang="nl-NL"/>
              <a:t>Of gewone tekst</a:t>
            </a:r>
          </a:p>
          <a:p>
            <a:pPr lvl="0"/>
            <a:r>
              <a:rPr lang="nl-NL"/>
              <a:t>Typen</a:t>
            </a:r>
          </a:p>
          <a:p>
            <a:pPr lvl="0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728" y="1648"/>
            <a:ext cx="2094272" cy="622337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663" y="6274289"/>
            <a:ext cx="115440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82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 W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0076BE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0"/>
            <a:ext cx="2098430" cy="622937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4" y="6271278"/>
            <a:ext cx="1225186" cy="533096"/>
          </a:xfrm>
          <a:prstGeom prst="rect">
            <a:avLst/>
          </a:prstGeom>
        </p:spPr>
      </p:pic>
      <p:sp>
        <p:nvSpPr>
          <p:cNvPr id="14" name="Tekstvak 13"/>
          <p:cNvSpPr txBox="1"/>
          <p:nvPr userDrawn="1"/>
        </p:nvSpPr>
        <p:spPr>
          <a:xfrm>
            <a:off x="1524000" y="752286"/>
            <a:ext cx="6575946" cy="466130"/>
          </a:xfrm>
          <a:prstGeom prst="roundRect">
            <a:avLst>
              <a:gd name="adj" fmla="val 3065"/>
            </a:avLst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OVER WEL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1629508" y="1318886"/>
            <a:ext cx="60494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000">
              <a:solidFill>
                <a:srgbClr val="666E70"/>
              </a:solidFill>
              <a:latin typeface="Corbel" panose="020B0503020204020204" pitchFamily="34" charset="0"/>
            </a:endParaRPr>
          </a:p>
          <a:p>
            <a:r>
              <a:rPr lang="nl-NL" sz="2000">
                <a:solidFill>
                  <a:srgbClr val="666E70"/>
                </a:solidFill>
                <a:latin typeface="Corbel" panose="020B0503020204020204" pitchFamily="34" charset="0"/>
              </a:rPr>
              <a:t>WEL Consulting is een consultancybureau gericht op de organisaties die een duidelijke link met techniek hebben. </a:t>
            </a:r>
          </a:p>
          <a:p>
            <a:endParaRPr lang="nl-NL" sz="2000">
              <a:solidFill>
                <a:srgbClr val="666E70"/>
              </a:solidFill>
              <a:latin typeface="Corbel" panose="020B0503020204020204" pitchFamily="34" charset="0"/>
            </a:endParaRPr>
          </a:p>
          <a:p>
            <a:endParaRPr lang="nl-NL" sz="2000">
              <a:solidFill>
                <a:srgbClr val="666E70"/>
              </a:solidFill>
              <a:latin typeface="Corbel" panose="020B0503020204020204" pitchFamily="34" charset="0"/>
            </a:endParaRPr>
          </a:p>
          <a:p>
            <a:r>
              <a:rPr lang="nl-NL" sz="2000">
                <a:solidFill>
                  <a:srgbClr val="666E70"/>
                </a:solidFill>
                <a:latin typeface="Corbel" panose="020B0503020204020204" pitchFamily="34" charset="0"/>
              </a:rPr>
              <a:t>We zorgen voor overzicht door </a:t>
            </a:r>
            <a:r>
              <a:rPr lang="nl-NL" sz="2000" b="1">
                <a:solidFill>
                  <a:srgbClr val="0076BE"/>
                </a:solidFill>
                <a:latin typeface="Corbel" panose="020B0503020204020204" pitchFamily="34" charset="0"/>
              </a:rPr>
              <a:t>projectmanagement</a:t>
            </a:r>
            <a:r>
              <a:rPr lang="nl-NL" sz="2000">
                <a:solidFill>
                  <a:srgbClr val="666E70"/>
                </a:solidFill>
                <a:latin typeface="Corbel" panose="020B0503020204020204" pitchFamily="34" charset="0"/>
              </a:rPr>
              <a:t>, </a:t>
            </a:r>
            <a:r>
              <a:rPr lang="nl-NL" sz="2000" b="1">
                <a:solidFill>
                  <a:srgbClr val="0076BE"/>
                </a:solidFill>
                <a:latin typeface="Corbel" panose="020B0503020204020204" pitchFamily="34" charset="0"/>
              </a:rPr>
              <a:t>procesoptimalisatie</a:t>
            </a:r>
            <a:r>
              <a:rPr lang="nl-NL" sz="2000">
                <a:solidFill>
                  <a:srgbClr val="666E70"/>
                </a:solidFill>
                <a:latin typeface="Corbel" panose="020B0503020204020204" pitchFamily="34" charset="0"/>
              </a:rPr>
              <a:t>, </a:t>
            </a:r>
          </a:p>
          <a:p>
            <a:r>
              <a:rPr lang="nl-NL" sz="2000" b="1">
                <a:solidFill>
                  <a:srgbClr val="0076BE"/>
                </a:solidFill>
                <a:latin typeface="Corbel" panose="020B0503020204020204" pitchFamily="34" charset="0"/>
              </a:rPr>
              <a:t>onderzoek</a:t>
            </a:r>
            <a:r>
              <a:rPr lang="nl-NL" sz="2000">
                <a:solidFill>
                  <a:srgbClr val="666E70"/>
                </a:solidFill>
                <a:latin typeface="Corbel" panose="020B0503020204020204" pitchFamily="34" charset="0"/>
              </a:rPr>
              <a:t> &amp; </a:t>
            </a:r>
            <a:r>
              <a:rPr lang="nl-NL" sz="2000" b="1">
                <a:solidFill>
                  <a:srgbClr val="0076BE"/>
                </a:solidFill>
                <a:latin typeface="Corbel" panose="020B0503020204020204" pitchFamily="34" charset="0"/>
              </a:rPr>
              <a:t>advies</a:t>
            </a:r>
            <a:r>
              <a:rPr lang="nl-NL" sz="2000">
                <a:solidFill>
                  <a:srgbClr val="666E70"/>
                </a:solidFill>
                <a:latin typeface="Corbel" panose="020B0503020204020204" pitchFamily="34" charset="0"/>
              </a:rPr>
              <a:t> en </a:t>
            </a:r>
          </a:p>
          <a:p>
            <a:r>
              <a:rPr lang="nl-NL" sz="2000" b="1">
                <a:solidFill>
                  <a:srgbClr val="0076BE"/>
                </a:solidFill>
                <a:latin typeface="Corbel" panose="020B0503020204020204" pitchFamily="34" charset="0"/>
              </a:rPr>
              <a:t>opleiding</a:t>
            </a:r>
            <a:r>
              <a:rPr lang="nl-NL" sz="2000">
                <a:solidFill>
                  <a:srgbClr val="666E70"/>
                </a:solidFill>
                <a:latin typeface="Corbel" panose="020B0503020204020204" pitchFamily="34" charset="0"/>
              </a:rPr>
              <a:t>, </a:t>
            </a:r>
            <a:r>
              <a:rPr lang="nl-NL" sz="2000" b="1">
                <a:solidFill>
                  <a:srgbClr val="0076BE"/>
                </a:solidFill>
                <a:latin typeface="Corbel" panose="020B0503020204020204" pitchFamily="34" charset="0"/>
              </a:rPr>
              <a:t>training</a:t>
            </a:r>
            <a:r>
              <a:rPr lang="nl-NL" sz="2000">
                <a:solidFill>
                  <a:srgbClr val="666E70"/>
                </a:solidFill>
                <a:latin typeface="Corbel" panose="020B0503020204020204" pitchFamily="34" charset="0"/>
              </a:rPr>
              <a:t> &amp; </a:t>
            </a:r>
            <a:r>
              <a:rPr lang="nl-NL" sz="2000" b="1">
                <a:solidFill>
                  <a:srgbClr val="0076BE"/>
                </a:solidFill>
                <a:latin typeface="Corbel" panose="020B0503020204020204" pitchFamily="34" charset="0"/>
              </a:rPr>
              <a:t>coaching</a:t>
            </a:r>
            <a:r>
              <a:rPr lang="nl-NL" sz="2000">
                <a:solidFill>
                  <a:srgbClr val="666E70"/>
                </a:solidFill>
                <a:latin typeface="Corbel" panose="020B0503020204020204" pitchFamily="34" charset="0"/>
              </a:rPr>
              <a:t>.</a:t>
            </a:r>
            <a:endParaRPr lang="nl-NL" sz="2000" b="0" i="0">
              <a:solidFill>
                <a:srgbClr val="666E70"/>
              </a:solidFill>
              <a:effectLst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8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i le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657594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Semi lege dia, voor grote afbeeldingen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663" y="6274289"/>
            <a:ext cx="115440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49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663" y="6274289"/>
            <a:ext cx="115440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65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F68D2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657594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 err="1"/>
              <a:t>Diatitel</a:t>
            </a:r>
            <a:r>
              <a:rPr lang="nl-NL"/>
              <a:t> (</a:t>
            </a:r>
            <a:r>
              <a:rPr lang="nl-NL" err="1"/>
              <a:t>Basisdia</a:t>
            </a:r>
            <a:r>
              <a:rPr lang="nl-NL"/>
              <a:t>)</a:t>
            </a:r>
          </a:p>
        </p:txBody>
      </p:sp>
      <p:sp>
        <p:nvSpPr>
          <p:cNvPr id="17" name="Tijdelijke aanduiding voor tekst 14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0" y="1407802"/>
            <a:ext cx="5568462" cy="369332"/>
          </a:xfrm>
          <a:prstGeom prst="rect">
            <a:avLst/>
          </a:prstGeom>
          <a:solidFill>
            <a:srgbClr val="F68D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Stap 1</a:t>
            </a:r>
          </a:p>
        </p:txBody>
      </p:sp>
      <p:sp>
        <p:nvSpPr>
          <p:cNvPr id="12" name="Tijdelijke aanduiding voor tekst 14"/>
          <p:cNvSpPr>
            <a:spLocks noGrp="1"/>
          </p:cNvSpPr>
          <p:nvPr>
            <p:ph type="body" sz="quarter" idx="18" hasCustomPrompt="1"/>
          </p:nvPr>
        </p:nvSpPr>
        <p:spPr>
          <a:xfrm>
            <a:off x="1523999" y="1883666"/>
            <a:ext cx="5568462" cy="369332"/>
          </a:xfrm>
          <a:prstGeom prst="rect">
            <a:avLst/>
          </a:prstGeom>
          <a:solidFill>
            <a:srgbClr val="F68D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Stap 2</a:t>
            </a:r>
          </a:p>
        </p:txBody>
      </p:sp>
      <p:sp>
        <p:nvSpPr>
          <p:cNvPr id="13" name="Tijdelijke aanduiding voor tekst 14"/>
          <p:cNvSpPr>
            <a:spLocks noGrp="1"/>
          </p:cNvSpPr>
          <p:nvPr>
            <p:ph type="body" sz="quarter" idx="19" hasCustomPrompt="1"/>
          </p:nvPr>
        </p:nvSpPr>
        <p:spPr>
          <a:xfrm>
            <a:off x="1523999" y="2372814"/>
            <a:ext cx="5568462" cy="369332"/>
          </a:xfrm>
          <a:prstGeom prst="rect">
            <a:avLst/>
          </a:prstGeom>
          <a:solidFill>
            <a:srgbClr val="F68D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Stap 3, </a:t>
            </a:r>
            <a:r>
              <a:rPr lang="nl-NL" err="1"/>
              <a:t>etc</a:t>
            </a:r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728" y="1648"/>
            <a:ext cx="2094272" cy="6223378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663" y="6274289"/>
            <a:ext cx="115440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F68D2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Matrix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408" y="1543300"/>
            <a:ext cx="8110735" cy="2810336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728" y="1648"/>
            <a:ext cx="2094272" cy="6223378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663" y="6274289"/>
            <a:ext cx="115440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13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Kernwaa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F68D2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Kernwaarden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176" y="1594559"/>
            <a:ext cx="7992000" cy="276053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728" y="1648"/>
            <a:ext cx="2094272" cy="622337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663" y="6274289"/>
            <a:ext cx="115440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36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Bedrijfsdivis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F68D2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Bedrijfsdivisies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176" y="1594560"/>
            <a:ext cx="7968018" cy="363277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728" y="1648"/>
            <a:ext cx="2094272" cy="622337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663" y="6274289"/>
            <a:ext cx="115440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16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"/>
            <a:ext cx="3962400" cy="6230280"/>
          </a:xfrm>
          <a:prstGeom prst="rect">
            <a:avLst/>
          </a:prstGeom>
        </p:spPr>
      </p:pic>
      <p:sp>
        <p:nvSpPr>
          <p:cNvPr id="6" name="Tekstvak 5"/>
          <p:cNvSpPr txBox="1"/>
          <p:nvPr userDrawn="1"/>
        </p:nvSpPr>
        <p:spPr>
          <a:xfrm>
            <a:off x="4297095" y="2097089"/>
            <a:ext cx="7053076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met uw wagenpark- en materieelbeheer!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4297095" y="3183635"/>
            <a:ext cx="7053076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in wagenpark- &amp; materieelbeheer met slimme software!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4297095" y="4270181"/>
            <a:ext cx="7053076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door organiseren &amp; communiceren!</a:t>
            </a:r>
          </a:p>
        </p:txBody>
      </p:sp>
      <p:sp>
        <p:nvSpPr>
          <p:cNvPr id="12" name="Tekstvak 11"/>
          <p:cNvSpPr txBox="1"/>
          <p:nvPr userDrawn="1"/>
        </p:nvSpPr>
        <p:spPr>
          <a:xfrm>
            <a:off x="4297095" y="5279436"/>
            <a:ext cx="7053075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door techniek!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663" y="6274289"/>
            <a:ext cx="115440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28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-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WEL-Team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3170" y="1348081"/>
            <a:ext cx="8202024" cy="4585383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1439118" y="6364540"/>
            <a:ext cx="7484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>
                <a:solidFill>
                  <a:srgbClr val="76BE43"/>
                </a:solidFill>
                <a:latin typeface="Corbel" panose="020B0503020204020204" pitchFamily="34" charset="0"/>
              </a:rPr>
              <a:t>Allemaal professioneel, allemaal onze eigen talenten, allemaal WEL.</a:t>
            </a:r>
            <a:endParaRPr lang="nl-NL">
              <a:solidFill>
                <a:srgbClr val="76BE43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728" y="1648"/>
            <a:ext cx="2094272" cy="622337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663" y="6274289"/>
            <a:ext cx="115440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03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F68D2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Contact</a:t>
            </a:r>
          </a:p>
        </p:txBody>
      </p:sp>
      <p:sp>
        <p:nvSpPr>
          <p:cNvPr id="12" name="Tekstvak 11"/>
          <p:cNvSpPr txBox="1"/>
          <p:nvPr userDrawn="1"/>
        </p:nvSpPr>
        <p:spPr>
          <a:xfrm>
            <a:off x="1524000" y="1390209"/>
            <a:ext cx="5568462" cy="1025485"/>
          </a:xfrm>
          <a:prstGeom prst="roundRect">
            <a:avLst>
              <a:gd name="adj" fmla="val 3065"/>
            </a:avLst>
          </a:prstGeom>
          <a:solidFill>
            <a:srgbClr val="F68D2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Nieuwsgierig? Bezoek dan de websites van onze bedrijfsdivisies of neem contact op via mail of telefoon: info@welconsulting.nl of 0174 73 04 19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524000" y="2645761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WWW.WELCOMPANY.NL</a:t>
            </a:r>
          </a:p>
        </p:txBody>
      </p:sp>
      <p:sp>
        <p:nvSpPr>
          <p:cNvPr id="16" name="Tekstvak 15"/>
          <p:cNvSpPr txBox="1"/>
          <p:nvPr userDrawn="1"/>
        </p:nvSpPr>
        <p:spPr>
          <a:xfrm>
            <a:off x="1524000" y="3331254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WWW.WELMOBILITEIT.NL</a:t>
            </a:r>
          </a:p>
        </p:txBody>
      </p:sp>
      <p:sp>
        <p:nvSpPr>
          <p:cNvPr id="17" name="Tekstvak 16"/>
          <p:cNvSpPr txBox="1"/>
          <p:nvPr userDrawn="1"/>
        </p:nvSpPr>
        <p:spPr>
          <a:xfrm>
            <a:off x="1524000" y="4016747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WWW.WELROADRUNNER.NL</a:t>
            </a:r>
          </a:p>
        </p:txBody>
      </p:sp>
      <p:sp>
        <p:nvSpPr>
          <p:cNvPr id="18" name="Tekstvak 17"/>
          <p:cNvSpPr txBox="1"/>
          <p:nvPr userDrawn="1"/>
        </p:nvSpPr>
        <p:spPr>
          <a:xfrm>
            <a:off x="1524000" y="4702240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WWW.WELCONSULTING.NL</a:t>
            </a:r>
          </a:p>
        </p:txBody>
      </p:sp>
      <p:sp>
        <p:nvSpPr>
          <p:cNvPr id="19" name="Tekstvak 18"/>
          <p:cNvSpPr txBox="1"/>
          <p:nvPr userDrawn="1"/>
        </p:nvSpPr>
        <p:spPr>
          <a:xfrm>
            <a:off x="1524000" y="5387733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WWW.WELENGINEERING.NL</a:t>
            </a: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20" y="2608701"/>
            <a:ext cx="625674" cy="625674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20" y="4660616"/>
            <a:ext cx="625674" cy="625674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10" y="5342968"/>
            <a:ext cx="625674" cy="625674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73" y="3292771"/>
            <a:ext cx="625674" cy="625674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73" y="3979447"/>
            <a:ext cx="625674" cy="625674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728" y="1648"/>
            <a:ext cx="2094272" cy="6223378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663" y="6274289"/>
            <a:ext cx="115440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87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1183"/>
            <a:ext cx="12192000" cy="5245625"/>
          </a:xfrm>
          <a:prstGeom prst="rect">
            <a:avLst/>
          </a:prstGeom>
        </p:spPr>
      </p:pic>
      <p:sp>
        <p:nvSpPr>
          <p:cNvPr id="1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400972" y="634818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449" y="116"/>
            <a:ext cx="2319158" cy="972000"/>
          </a:xfrm>
          <a:prstGeom prst="rect">
            <a:avLst/>
          </a:prstGeom>
        </p:spPr>
      </p:pic>
      <p:sp>
        <p:nvSpPr>
          <p:cNvPr id="14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134724"/>
            <a:ext cx="3286800" cy="424732"/>
          </a:xfrm>
          <a:prstGeom prst="roundRect">
            <a:avLst>
              <a:gd name="adj" fmla="val 6800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180000" rtlCol="0" anchor="ctr">
            <a:noAutofit/>
          </a:bodyPr>
          <a:lstStyle>
            <a:lvl1pPr marL="0" indent="0">
              <a:buNone/>
              <a:defRPr lang="nl-NL" sz="240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nl-NL" sz="1800" smtClean="0"/>
            </a:lvl2pPr>
            <a:lvl3pPr>
              <a:defRPr lang="nl-NL" sz="1800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0" lvl="0"/>
            <a:r>
              <a:rPr lang="nl-NL"/>
              <a:t>Ondertitel/datum</a:t>
            </a:r>
          </a:p>
        </p:txBody>
      </p:sp>
      <p:sp>
        <p:nvSpPr>
          <p:cNvPr id="15" name="Tijdelijke aanduiding vo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3843201"/>
            <a:ext cx="1886400" cy="432000"/>
          </a:xfrm>
          <a:prstGeom prst="roundRect">
            <a:avLst>
              <a:gd name="adj" fmla="val 5201"/>
            </a:avLst>
          </a:prstGeom>
          <a:solidFill>
            <a:srgbClr val="E325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180000" rtlCol="0" anchor="ctr">
            <a:noAutofit/>
          </a:bodyPr>
          <a:lstStyle>
            <a:lvl1pPr marL="0" indent="0">
              <a:buNone/>
              <a:defRPr lang="nl-NL" sz="160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nl-NL" sz="1800" smtClean="0"/>
            </a:lvl2pPr>
            <a:lvl3pPr>
              <a:defRPr lang="nl-NL" sz="1800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0" lvl="0"/>
            <a:r>
              <a:rPr lang="nl-NL"/>
              <a:t>Naam/datum</a:t>
            </a:r>
          </a:p>
        </p:txBody>
      </p:sp>
      <p:sp>
        <p:nvSpPr>
          <p:cNvPr id="16" name="Tijdelijke aanduiding voor tekst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370087"/>
            <a:ext cx="4748400" cy="480131"/>
          </a:xfrm>
          <a:prstGeom prst="roundRect">
            <a:avLst>
              <a:gd name="adj" fmla="val 6351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180000" rtlCol="0">
            <a:noAutofit/>
          </a:bodyPr>
          <a:lstStyle>
            <a:lvl1pPr marL="0" indent="0">
              <a:buNone/>
              <a:tabLst/>
              <a:defRPr lang="nl-NL" dirty="0">
                <a:solidFill>
                  <a:srgbClr val="414141"/>
                </a:solidFill>
                <a:latin typeface="Corbel" panose="020B0503020204020204" pitchFamily="34" charset="0"/>
              </a:defRPr>
            </a:lvl1pPr>
          </a:lstStyle>
          <a:p>
            <a:pPr marL="457200" lvl="0" indent="-457200"/>
            <a:r>
              <a:rPr lang="nl-NL"/>
              <a:t>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118896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0076BE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5005755" cy="4801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dirty="0" smtClean="0">
                <a:solidFill>
                  <a:srgbClr val="41414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Onderwerp 1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4" y="6271278"/>
            <a:ext cx="1225186" cy="53309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0"/>
            <a:ext cx="2098430" cy="62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489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 W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E3252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ekstvak 13"/>
          <p:cNvSpPr txBox="1"/>
          <p:nvPr userDrawn="1"/>
        </p:nvSpPr>
        <p:spPr>
          <a:xfrm>
            <a:off x="1524000" y="752286"/>
            <a:ext cx="6575946" cy="466130"/>
          </a:xfrm>
          <a:prstGeom prst="roundRect">
            <a:avLst>
              <a:gd name="adj" fmla="val 3065"/>
            </a:avLst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OVER WEL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1629508" y="1318886"/>
            <a:ext cx="6049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000">
              <a:solidFill>
                <a:srgbClr val="666E70"/>
              </a:solidFill>
              <a:latin typeface="Corbel" panose="020B0503020204020204" pitchFamily="34" charset="0"/>
            </a:endParaRPr>
          </a:p>
          <a:p>
            <a:r>
              <a:rPr lang="nl-NL" sz="2000">
                <a:solidFill>
                  <a:srgbClr val="666E70"/>
                </a:solidFill>
                <a:latin typeface="Corbel" panose="020B0503020204020204" pitchFamily="34" charset="0"/>
              </a:rPr>
              <a:t>Nog invullen..</a:t>
            </a:r>
            <a:endParaRPr lang="nl-NL" sz="2000" b="0" i="0">
              <a:solidFill>
                <a:srgbClr val="666E70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066" y="6274289"/>
            <a:ext cx="1271242" cy="5328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3487"/>
            <a:ext cx="2105891" cy="62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56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E3252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5005755" cy="4801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dirty="0" smtClean="0">
                <a:solidFill>
                  <a:srgbClr val="41414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Onderwerp 1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066" y="6274289"/>
            <a:ext cx="1271242" cy="5328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3487"/>
            <a:ext cx="2105891" cy="62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23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E3252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657594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 err="1"/>
              <a:t>Diatitel</a:t>
            </a:r>
            <a:r>
              <a:rPr lang="nl-NL"/>
              <a:t> (</a:t>
            </a:r>
            <a:r>
              <a:rPr lang="nl-NL" err="1"/>
              <a:t>Basisdia</a:t>
            </a:r>
            <a:r>
              <a:rPr lang="nl-NL"/>
              <a:t>)</a:t>
            </a:r>
          </a:p>
        </p:txBody>
      </p:sp>
      <p:sp>
        <p:nvSpPr>
          <p:cNvPr id="17" name="Tijdelijke aanduiding voor tekst 14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0" y="1407802"/>
            <a:ext cx="5568462" cy="369332"/>
          </a:xfrm>
          <a:prstGeom prst="rect">
            <a:avLst/>
          </a:prstGeom>
          <a:solidFill>
            <a:srgbClr val="E325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Onderwerpen/</a:t>
            </a:r>
            <a:r>
              <a:rPr lang="nl-NL" err="1"/>
              <a:t>bullet</a:t>
            </a:r>
            <a:r>
              <a:rPr lang="nl-NL"/>
              <a:t> points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8" hasCustomPrompt="1"/>
          </p:nvPr>
        </p:nvSpPr>
        <p:spPr>
          <a:xfrm>
            <a:off x="1629508" y="1896950"/>
            <a:ext cx="4607832" cy="914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21252B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nl-NL"/>
              <a:t>Hier kun je</a:t>
            </a:r>
          </a:p>
          <a:p>
            <a:pPr lvl="0"/>
            <a:r>
              <a:rPr lang="nl-NL" err="1"/>
              <a:t>Bulletpoints</a:t>
            </a:r>
            <a:endParaRPr lang="nl-NL"/>
          </a:p>
          <a:p>
            <a:pPr lvl="0"/>
            <a:r>
              <a:rPr lang="nl-NL"/>
              <a:t>Of gewone tekst</a:t>
            </a:r>
          </a:p>
          <a:p>
            <a:pPr lvl="0"/>
            <a:r>
              <a:rPr lang="nl-NL"/>
              <a:t>Typen</a:t>
            </a:r>
          </a:p>
          <a:p>
            <a:pPr lvl="0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066" y="6274289"/>
            <a:ext cx="1271242" cy="5328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3487"/>
            <a:ext cx="2105891" cy="62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27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i le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657594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Semi lege dia, voor grote afbeeldingen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066" y="6274289"/>
            <a:ext cx="127124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42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066" y="6274289"/>
            <a:ext cx="127124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9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E3252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657594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 err="1"/>
              <a:t>Diatitel</a:t>
            </a:r>
            <a:r>
              <a:rPr lang="nl-NL"/>
              <a:t> (</a:t>
            </a:r>
            <a:r>
              <a:rPr lang="nl-NL" err="1"/>
              <a:t>Basisdia</a:t>
            </a:r>
            <a:r>
              <a:rPr lang="nl-NL"/>
              <a:t>)</a:t>
            </a:r>
          </a:p>
        </p:txBody>
      </p:sp>
      <p:sp>
        <p:nvSpPr>
          <p:cNvPr id="17" name="Tijdelijke aanduiding voor tekst 14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0" y="1407802"/>
            <a:ext cx="5568462" cy="369332"/>
          </a:xfrm>
          <a:prstGeom prst="rect">
            <a:avLst/>
          </a:prstGeom>
          <a:solidFill>
            <a:srgbClr val="E325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Stap 1</a:t>
            </a:r>
          </a:p>
        </p:txBody>
      </p:sp>
      <p:sp>
        <p:nvSpPr>
          <p:cNvPr id="12" name="Tijdelijke aanduiding voor tekst 14"/>
          <p:cNvSpPr>
            <a:spLocks noGrp="1"/>
          </p:cNvSpPr>
          <p:nvPr>
            <p:ph type="body" sz="quarter" idx="18" hasCustomPrompt="1"/>
          </p:nvPr>
        </p:nvSpPr>
        <p:spPr>
          <a:xfrm>
            <a:off x="1523999" y="1883666"/>
            <a:ext cx="5568462" cy="369332"/>
          </a:xfrm>
          <a:prstGeom prst="rect">
            <a:avLst/>
          </a:prstGeom>
          <a:solidFill>
            <a:srgbClr val="E325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Stap 2</a:t>
            </a:r>
          </a:p>
        </p:txBody>
      </p:sp>
      <p:sp>
        <p:nvSpPr>
          <p:cNvPr id="13" name="Tijdelijke aanduiding voor tekst 14"/>
          <p:cNvSpPr>
            <a:spLocks noGrp="1"/>
          </p:cNvSpPr>
          <p:nvPr>
            <p:ph type="body" sz="quarter" idx="19" hasCustomPrompt="1"/>
          </p:nvPr>
        </p:nvSpPr>
        <p:spPr>
          <a:xfrm>
            <a:off x="1523999" y="2372814"/>
            <a:ext cx="5568462" cy="369332"/>
          </a:xfrm>
          <a:prstGeom prst="rect">
            <a:avLst/>
          </a:prstGeom>
          <a:solidFill>
            <a:srgbClr val="E325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Stap 3, </a:t>
            </a:r>
            <a:r>
              <a:rPr lang="nl-NL" err="1"/>
              <a:t>etc</a:t>
            </a:r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066" y="6274289"/>
            <a:ext cx="1271242" cy="532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3487"/>
            <a:ext cx="2105891" cy="62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90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E3252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Matrix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408" y="1543300"/>
            <a:ext cx="8110735" cy="281033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066" y="6274289"/>
            <a:ext cx="1271242" cy="5328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3487"/>
            <a:ext cx="2105891" cy="62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6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Kernwaa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E3252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Kernwaarden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176" y="1594559"/>
            <a:ext cx="7992000" cy="276053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066" y="6274289"/>
            <a:ext cx="1271242" cy="5328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3487"/>
            <a:ext cx="2105891" cy="62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98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Bedrijfsdivis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E32526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Bedrijfsdivisies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176" y="1594560"/>
            <a:ext cx="7968018" cy="363277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066" y="6274289"/>
            <a:ext cx="1271242" cy="5328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3487"/>
            <a:ext cx="2105891" cy="62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93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"/>
            <a:ext cx="3962400" cy="6230280"/>
          </a:xfrm>
          <a:prstGeom prst="rect">
            <a:avLst/>
          </a:prstGeom>
        </p:spPr>
      </p:pic>
      <p:sp>
        <p:nvSpPr>
          <p:cNvPr id="6" name="Tekstvak 5"/>
          <p:cNvSpPr txBox="1"/>
          <p:nvPr userDrawn="1"/>
        </p:nvSpPr>
        <p:spPr>
          <a:xfrm>
            <a:off x="4297095" y="2097089"/>
            <a:ext cx="7053076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met uw wagenpark- en materieelbeheer!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4297095" y="3183635"/>
            <a:ext cx="7053076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in wagenpark- &amp; materieelbeheer met slimme software!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4297095" y="4270181"/>
            <a:ext cx="7053076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door organiseren &amp; communiceren!</a:t>
            </a:r>
          </a:p>
        </p:txBody>
      </p:sp>
      <p:sp>
        <p:nvSpPr>
          <p:cNvPr id="12" name="Tekstvak 11"/>
          <p:cNvSpPr txBox="1"/>
          <p:nvPr userDrawn="1"/>
        </p:nvSpPr>
        <p:spPr>
          <a:xfrm>
            <a:off x="4297095" y="5279436"/>
            <a:ext cx="7053075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door techniek!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066" y="6274289"/>
            <a:ext cx="1271242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4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0076BE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657594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 err="1"/>
              <a:t>Diatitel</a:t>
            </a:r>
            <a:r>
              <a:rPr lang="nl-NL"/>
              <a:t> (</a:t>
            </a:r>
            <a:r>
              <a:rPr lang="nl-NL" err="1"/>
              <a:t>Basisdia</a:t>
            </a:r>
            <a:r>
              <a:rPr lang="nl-NL"/>
              <a:t>)</a:t>
            </a:r>
          </a:p>
        </p:txBody>
      </p:sp>
      <p:sp>
        <p:nvSpPr>
          <p:cNvPr id="17" name="Tijdelijke aanduiding voor tekst 14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0" y="1407802"/>
            <a:ext cx="5568462" cy="369332"/>
          </a:xfrm>
          <a:prstGeom prst="rect">
            <a:avLst/>
          </a:prstGeom>
          <a:solidFill>
            <a:srgbClr val="0076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Onderwerpen/</a:t>
            </a:r>
            <a:r>
              <a:rPr lang="nl-NL" err="1"/>
              <a:t>bullet</a:t>
            </a:r>
            <a:r>
              <a:rPr lang="nl-NL"/>
              <a:t> points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8" hasCustomPrompt="1"/>
          </p:nvPr>
        </p:nvSpPr>
        <p:spPr>
          <a:xfrm>
            <a:off x="1629508" y="1896950"/>
            <a:ext cx="4607832" cy="914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21252B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nl-NL"/>
              <a:t>Hier kun je</a:t>
            </a:r>
          </a:p>
          <a:p>
            <a:pPr lvl="0"/>
            <a:r>
              <a:rPr lang="nl-NL" err="1"/>
              <a:t>Bulletpoints</a:t>
            </a:r>
            <a:endParaRPr lang="nl-NL"/>
          </a:p>
          <a:p>
            <a:pPr lvl="0"/>
            <a:r>
              <a:rPr lang="nl-NL"/>
              <a:t>Of gewone tekst</a:t>
            </a:r>
          </a:p>
          <a:p>
            <a:pPr lvl="0"/>
            <a:r>
              <a:rPr lang="nl-NL"/>
              <a:t>Typen</a:t>
            </a:r>
          </a:p>
          <a:p>
            <a:pPr lvl="0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0"/>
            <a:ext cx="2098430" cy="622937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4" y="6271278"/>
            <a:ext cx="1225186" cy="5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994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-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WEL-Team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3170" y="1348081"/>
            <a:ext cx="8202024" cy="4585383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1439118" y="6364540"/>
            <a:ext cx="7484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>
                <a:solidFill>
                  <a:srgbClr val="76BE43"/>
                </a:solidFill>
                <a:latin typeface="Corbel" panose="020B0503020204020204" pitchFamily="34" charset="0"/>
              </a:rPr>
              <a:t>Allemaal professioneel, allemaal onze eigen talenten, allemaal WEL.</a:t>
            </a:r>
            <a:endParaRPr lang="nl-NL">
              <a:solidFill>
                <a:srgbClr val="76BE43"/>
              </a:solidFill>
              <a:latin typeface="Corbel" panose="020B0503020204020204" pitchFamily="34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066" y="6274289"/>
            <a:ext cx="1271242" cy="5328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3487"/>
            <a:ext cx="2105891" cy="62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53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F68D29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Contact</a:t>
            </a:r>
          </a:p>
        </p:txBody>
      </p:sp>
      <p:sp>
        <p:nvSpPr>
          <p:cNvPr id="12" name="Tekstvak 11"/>
          <p:cNvSpPr txBox="1"/>
          <p:nvPr userDrawn="1"/>
        </p:nvSpPr>
        <p:spPr>
          <a:xfrm>
            <a:off x="1524000" y="1390209"/>
            <a:ext cx="5568462" cy="1025485"/>
          </a:xfrm>
          <a:prstGeom prst="roundRect">
            <a:avLst>
              <a:gd name="adj" fmla="val 3065"/>
            </a:avLst>
          </a:prstGeom>
          <a:solidFill>
            <a:srgbClr val="E3252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Nieuwsgierig? Bezoek dan de websites van onze bedrijfsdivisies of neem contact op via mail of telefoon: info@welconsulting.nl of 0174 73 04 19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524000" y="2645761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WWW.WELCOMPANY.NL</a:t>
            </a:r>
          </a:p>
        </p:txBody>
      </p:sp>
      <p:sp>
        <p:nvSpPr>
          <p:cNvPr id="16" name="Tekstvak 15"/>
          <p:cNvSpPr txBox="1"/>
          <p:nvPr userDrawn="1"/>
        </p:nvSpPr>
        <p:spPr>
          <a:xfrm>
            <a:off x="1524000" y="3331254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WWW.WELMOBILITEIT.NL</a:t>
            </a:r>
          </a:p>
        </p:txBody>
      </p:sp>
      <p:sp>
        <p:nvSpPr>
          <p:cNvPr id="17" name="Tekstvak 16"/>
          <p:cNvSpPr txBox="1"/>
          <p:nvPr userDrawn="1"/>
        </p:nvSpPr>
        <p:spPr>
          <a:xfrm>
            <a:off x="1524000" y="4016747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WWW.WELROADRUNNER.NL</a:t>
            </a:r>
          </a:p>
        </p:txBody>
      </p:sp>
      <p:sp>
        <p:nvSpPr>
          <p:cNvPr id="18" name="Tekstvak 17"/>
          <p:cNvSpPr txBox="1"/>
          <p:nvPr userDrawn="1"/>
        </p:nvSpPr>
        <p:spPr>
          <a:xfrm>
            <a:off x="1524000" y="4702240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WWW.WELCONSULTING.NL</a:t>
            </a:r>
          </a:p>
        </p:txBody>
      </p:sp>
      <p:sp>
        <p:nvSpPr>
          <p:cNvPr id="19" name="Tekstvak 18"/>
          <p:cNvSpPr txBox="1"/>
          <p:nvPr userDrawn="1"/>
        </p:nvSpPr>
        <p:spPr>
          <a:xfrm>
            <a:off x="1524000" y="5387733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WWW.WELENGINEERING.NL</a:t>
            </a: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20" y="2608701"/>
            <a:ext cx="625674" cy="625674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20" y="4660616"/>
            <a:ext cx="625674" cy="625674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10" y="5342968"/>
            <a:ext cx="625674" cy="625674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73" y="3292771"/>
            <a:ext cx="625674" cy="625674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73" y="3979447"/>
            <a:ext cx="625674" cy="625674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066" y="6274289"/>
            <a:ext cx="1271242" cy="532800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3487"/>
            <a:ext cx="2105891" cy="62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968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449" y="-6769"/>
            <a:ext cx="2370316" cy="9720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8269"/>
            <a:ext cx="12192000" cy="5245625"/>
          </a:xfrm>
          <a:prstGeom prst="rect">
            <a:avLst/>
          </a:prstGeom>
        </p:spPr>
      </p:pic>
      <p:sp>
        <p:nvSpPr>
          <p:cNvPr id="7" name="Tijdelijke aanduiding vo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134724"/>
            <a:ext cx="3286800" cy="424732"/>
          </a:xfrm>
          <a:prstGeom prst="roundRect">
            <a:avLst>
              <a:gd name="adj" fmla="val 6800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180000" rtlCol="0" anchor="ctr">
            <a:noAutofit/>
          </a:bodyPr>
          <a:lstStyle>
            <a:lvl1pPr marL="0" indent="0">
              <a:buNone/>
              <a:defRPr lang="nl-NL" sz="240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nl-NL" sz="1800" smtClean="0"/>
            </a:lvl2pPr>
            <a:lvl3pPr>
              <a:defRPr lang="nl-NL" sz="1800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0" lvl="0"/>
            <a:r>
              <a:rPr lang="nl-NL"/>
              <a:t>Ondertitel/datum</a:t>
            </a: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3843201"/>
            <a:ext cx="1886400" cy="432000"/>
          </a:xfrm>
          <a:prstGeom prst="roundRect">
            <a:avLst>
              <a:gd name="adj" fmla="val 5201"/>
            </a:avLst>
          </a:prstGeom>
          <a:solidFill>
            <a:srgbClr val="813D9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180000" rtlCol="0" anchor="ctr">
            <a:noAutofit/>
          </a:bodyPr>
          <a:lstStyle>
            <a:lvl1pPr marL="0" indent="0">
              <a:buNone/>
              <a:defRPr lang="nl-NL" sz="160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  <a:lvl2pPr>
              <a:defRPr lang="nl-NL" sz="1800" smtClean="0"/>
            </a:lvl2pPr>
            <a:lvl3pPr>
              <a:defRPr lang="nl-NL" sz="1800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0" lvl="0"/>
            <a:r>
              <a:rPr lang="nl-NL"/>
              <a:t>Naam/datum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400972" y="634818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24" name="Tijdelijke aanduiding voor tekst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370087"/>
            <a:ext cx="4748400" cy="480131"/>
          </a:xfrm>
          <a:prstGeom prst="roundRect">
            <a:avLst>
              <a:gd name="adj" fmla="val 6351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180000" rtlCol="0">
            <a:noAutofit/>
          </a:bodyPr>
          <a:lstStyle>
            <a:lvl1pPr marL="0" indent="0">
              <a:buNone/>
              <a:tabLst/>
              <a:defRPr lang="nl-NL" dirty="0">
                <a:solidFill>
                  <a:srgbClr val="414141"/>
                </a:solidFill>
                <a:latin typeface="Corbel" panose="020B0503020204020204" pitchFamily="34" charset="0"/>
              </a:defRPr>
            </a:lvl1pPr>
          </a:lstStyle>
          <a:p>
            <a:pPr marL="457200" lvl="0" indent="-457200"/>
            <a:r>
              <a:rPr lang="nl-NL"/>
              <a:t>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2000800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 W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813D97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ekstvak 13"/>
          <p:cNvSpPr txBox="1"/>
          <p:nvPr userDrawn="1"/>
        </p:nvSpPr>
        <p:spPr>
          <a:xfrm>
            <a:off x="1524000" y="752286"/>
            <a:ext cx="6575946" cy="466130"/>
          </a:xfrm>
          <a:prstGeom prst="roundRect">
            <a:avLst>
              <a:gd name="adj" fmla="val 3065"/>
            </a:avLst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OVER WEL</a:t>
            </a:r>
          </a:p>
        </p:txBody>
      </p:sp>
      <p:sp>
        <p:nvSpPr>
          <p:cNvPr id="16" name="Rechthoek 15"/>
          <p:cNvSpPr/>
          <p:nvPr userDrawn="1"/>
        </p:nvSpPr>
        <p:spPr>
          <a:xfrm>
            <a:off x="1629508" y="1318886"/>
            <a:ext cx="6049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000">
              <a:solidFill>
                <a:srgbClr val="666E70"/>
              </a:solidFill>
              <a:latin typeface="Corbel" panose="020B0503020204020204" pitchFamily="34" charset="0"/>
            </a:endParaRPr>
          </a:p>
          <a:p>
            <a:r>
              <a:rPr lang="nl-NL" sz="2000">
                <a:solidFill>
                  <a:srgbClr val="666E70"/>
                </a:solidFill>
                <a:latin typeface="Corbel" panose="020B0503020204020204" pitchFamily="34" charset="0"/>
              </a:rPr>
              <a:t>Nog invullen..</a:t>
            </a:r>
            <a:endParaRPr lang="nl-NL" sz="2000" b="0" i="0">
              <a:solidFill>
                <a:srgbClr val="666E70"/>
              </a:solidFill>
              <a:effectLst/>
              <a:latin typeface="Corbel" panose="020B0503020204020204" pitchFamily="34" charset="0"/>
            </a:endParaRP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965" y="-6242"/>
            <a:ext cx="2095035" cy="6223894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840" y="6271091"/>
            <a:ext cx="1299284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79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813D97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5005755" cy="4801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dirty="0" smtClean="0">
                <a:solidFill>
                  <a:srgbClr val="41414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Onderwerp 1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965" y="-6242"/>
            <a:ext cx="2095035" cy="622389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840" y="6271091"/>
            <a:ext cx="1299284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274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813D97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657594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 err="1"/>
              <a:t>Diatitel</a:t>
            </a:r>
            <a:r>
              <a:rPr lang="nl-NL"/>
              <a:t> (</a:t>
            </a:r>
            <a:r>
              <a:rPr lang="nl-NL" err="1"/>
              <a:t>Basisdia</a:t>
            </a:r>
            <a:r>
              <a:rPr lang="nl-NL"/>
              <a:t>)</a:t>
            </a:r>
          </a:p>
        </p:txBody>
      </p:sp>
      <p:sp>
        <p:nvSpPr>
          <p:cNvPr id="17" name="Tijdelijke aanduiding voor tekst 14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0" y="1407802"/>
            <a:ext cx="5568462" cy="369332"/>
          </a:xfrm>
          <a:prstGeom prst="rect">
            <a:avLst/>
          </a:prstGeom>
          <a:solidFill>
            <a:srgbClr val="813D9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Onderwerpen/</a:t>
            </a:r>
            <a:r>
              <a:rPr lang="nl-NL" err="1"/>
              <a:t>bullet</a:t>
            </a:r>
            <a:r>
              <a:rPr lang="nl-NL"/>
              <a:t> points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8" hasCustomPrompt="1"/>
          </p:nvPr>
        </p:nvSpPr>
        <p:spPr>
          <a:xfrm>
            <a:off x="1629508" y="1896950"/>
            <a:ext cx="4607832" cy="914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400">
                <a:solidFill>
                  <a:srgbClr val="21252B"/>
                </a:solidFill>
                <a:latin typeface="Corbel" panose="020B0503020204020204" pitchFamily="34" charset="0"/>
              </a:defRPr>
            </a:lvl1pPr>
          </a:lstStyle>
          <a:p>
            <a:pPr lvl="0"/>
            <a:r>
              <a:rPr lang="nl-NL"/>
              <a:t>Hier kun je</a:t>
            </a:r>
          </a:p>
          <a:p>
            <a:pPr lvl="0"/>
            <a:r>
              <a:rPr lang="nl-NL" err="1"/>
              <a:t>Bulletpoints</a:t>
            </a:r>
            <a:endParaRPr lang="nl-NL"/>
          </a:p>
          <a:p>
            <a:pPr lvl="0"/>
            <a:r>
              <a:rPr lang="nl-NL"/>
              <a:t>Of gewone tekst</a:t>
            </a:r>
          </a:p>
          <a:p>
            <a:pPr lvl="0"/>
            <a:r>
              <a:rPr lang="nl-NL"/>
              <a:t>Typen</a:t>
            </a:r>
          </a:p>
          <a:p>
            <a:pPr lvl="0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965" y="-6242"/>
            <a:ext cx="2095035" cy="6223894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840" y="6271091"/>
            <a:ext cx="1299284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99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i le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657594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Semi lege dia, voor grote afbeeldingen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840" y="6271091"/>
            <a:ext cx="1299284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99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840" y="6271091"/>
            <a:ext cx="1299284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15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813D97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657594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 err="1"/>
              <a:t>Diatitel</a:t>
            </a:r>
            <a:r>
              <a:rPr lang="nl-NL"/>
              <a:t> (</a:t>
            </a:r>
            <a:r>
              <a:rPr lang="nl-NL" err="1"/>
              <a:t>Basisdia</a:t>
            </a:r>
            <a:r>
              <a:rPr lang="nl-NL"/>
              <a:t>)</a:t>
            </a:r>
          </a:p>
        </p:txBody>
      </p:sp>
      <p:sp>
        <p:nvSpPr>
          <p:cNvPr id="17" name="Tijdelijke aanduiding voor tekst 14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0" y="1407802"/>
            <a:ext cx="5568462" cy="369332"/>
          </a:xfrm>
          <a:prstGeom prst="rect">
            <a:avLst/>
          </a:prstGeom>
          <a:solidFill>
            <a:srgbClr val="813D9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Stap 1</a:t>
            </a:r>
          </a:p>
        </p:txBody>
      </p:sp>
      <p:sp>
        <p:nvSpPr>
          <p:cNvPr id="12" name="Tijdelijke aanduiding voor tekst 14"/>
          <p:cNvSpPr>
            <a:spLocks noGrp="1"/>
          </p:cNvSpPr>
          <p:nvPr>
            <p:ph type="body" sz="quarter" idx="18" hasCustomPrompt="1"/>
          </p:nvPr>
        </p:nvSpPr>
        <p:spPr>
          <a:xfrm>
            <a:off x="1523999" y="1883666"/>
            <a:ext cx="5568462" cy="369332"/>
          </a:xfrm>
          <a:prstGeom prst="rect">
            <a:avLst/>
          </a:prstGeom>
          <a:solidFill>
            <a:srgbClr val="813D9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Stap 2</a:t>
            </a:r>
          </a:p>
        </p:txBody>
      </p:sp>
      <p:sp>
        <p:nvSpPr>
          <p:cNvPr id="13" name="Tijdelijke aanduiding voor tekst 14"/>
          <p:cNvSpPr>
            <a:spLocks noGrp="1"/>
          </p:cNvSpPr>
          <p:nvPr>
            <p:ph type="body" sz="quarter" idx="19" hasCustomPrompt="1"/>
          </p:nvPr>
        </p:nvSpPr>
        <p:spPr>
          <a:xfrm>
            <a:off x="1523999" y="2372814"/>
            <a:ext cx="5568462" cy="369332"/>
          </a:xfrm>
          <a:prstGeom prst="rect">
            <a:avLst/>
          </a:prstGeom>
          <a:solidFill>
            <a:srgbClr val="813D9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Stap 3, </a:t>
            </a:r>
            <a:r>
              <a:rPr lang="nl-NL" err="1"/>
              <a:t>etc</a:t>
            </a:r>
            <a:endParaRPr lang="nl-NL"/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965" y="-6242"/>
            <a:ext cx="2095035" cy="6223894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840" y="6271091"/>
            <a:ext cx="1299284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950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813D97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Matrix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408" y="1543300"/>
            <a:ext cx="8110735" cy="281033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965" y="-6242"/>
            <a:ext cx="2095035" cy="6223894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840" y="6271091"/>
            <a:ext cx="1299284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3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i le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657594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Semi lege dia, voor grote afbeeldingen</a:t>
            </a:r>
          </a:p>
        </p:txBody>
      </p:sp>
      <p:pic>
        <p:nvPicPr>
          <p:cNvPr id="6" name="Afbeelding 5">
            <a:hlinkClick r:id="rId2" action="ppaction://hlinksldjump"/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4" y="6271278"/>
            <a:ext cx="1225186" cy="5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089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Kernwaa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813D97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Kernwaarden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176" y="1594559"/>
            <a:ext cx="7992000" cy="276053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965" y="-6242"/>
            <a:ext cx="2095035" cy="622389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840" y="6271091"/>
            <a:ext cx="1299284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59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Bedrijfsdivis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813D97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Bedrijfsdivisies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176" y="1594560"/>
            <a:ext cx="7968018" cy="363277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965" y="-6242"/>
            <a:ext cx="2095035" cy="622389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840" y="6271091"/>
            <a:ext cx="1299284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177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"/>
            <a:ext cx="3962400" cy="6230280"/>
          </a:xfrm>
          <a:prstGeom prst="rect">
            <a:avLst/>
          </a:prstGeom>
        </p:spPr>
      </p:pic>
      <p:sp>
        <p:nvSpPr>
          <p:cNvPr id="6" name="Tekstvak 5"/>
          <p:cNvSpPr txBox="1"/>
          <p:nvPr userDrawn="1"/>
        </p:nvSpPr>
        <p:spPr>
          <a:xfrm>
            <a:off x="4297095" y="2097089"/>
            <a:ext cx="7053076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met uw wagenpark- en materieelbeheer!</a:t>
            </a:r>
          </a:p>
        </p:txBody>
      </p:sp>
      <p:sp>
        <p:nvSpPr>
          <p:cNvPr id="9" name="Tekstvak 8"/>
          <p:cNvSpPr txBox="1"/>
          <p:nvPr userDrawn="1"/>
        </p:nvSpPr>
        <p:spPr>
          <a:xfrm>
            <a:off x="4297095" y="3183635"/>
            <a:ext cx="7053076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in wagenpark- &amp; materieelbeheer met slimme software!</a:t>
            </a:r>
          </a:p>
        </p:txBody>
      </p:sp>
      <p:sp>
        <p:nvSpPr>
          <p:cNvPr id="11" name="Tekstvak 10"/>
          <p:cNvSpPr txBox="1"/>
          <p:nvPr userDrawn="1"/>
        </p:nvSpPr>
        <p:spPr>
          <a:xfrm>
            <a:off x="4297095" y="4270181"/>
            <a:ext cx="7053076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door organiseren &amp; communiceren!</a:t>
            </a:r>
          </a:p>
        </p:txBody>
      </p:sp>
      <p:sp>
        <p:nvSpPr>
          <p:cNvPr id="12" name="Tekstvak 11"/>
          <p:cNvSpPr txBox="1"/>
          <p:nvPr userDrawn="1"/>
        </p:nvSpPr>
        <p:spPr>
          <a:xfrm>
            <a:off x="4297095" y="5279436"/>
            <a:ext cx="7053075" cy="403979"/>
          </a:xfrm>
          <a:prstGeom prst="roundRect">
            <a:avLst>
              <a:gd name="adj" fmla="val 3065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  Vooruit door techniek!</a:t>
            </a: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840" y="6271091"/>
            <a:ext cx="1299284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81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-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WEL-Team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3170" y="1348081"/>
            <a:ext cx="8202024" cy="4585383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1439118" y="6364540"/>
            <a:ext cx="7484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>
                <a:solidFill>
                  <a:srgbClr val="76BE43"/>
                </a:solidFill>
                <a:latin typeface="Corbel" panose="020B0503020204020204" pitchFamily="34" charset="0"/>
              </a:rPr>
              <a:t>Allemaal professioneel, allemaal onze eigen talenten, allemaal WEL.</a:t>
            </a:r>
            <a:endParaRPr lang="nl-NL">
              <a:solidFill>
                <a:srgbClr val="76BE43"/>
              </a:solidFill>
              <a:latin typeface="Corbel" panose="020B050302020402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965" y="-6242"/>
            <a:ext cx="2095035" cy="622389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840" y="6271091"/>
            <a:ext cx="1299284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612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813D97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Contact</a:t>
            </a:r>
          </a:p>
        </p:txBody>
      </p:sp>
      <p:sp>
        <p:nvSpPr>
          <p:cNvPr id="12" name="Tekstvak 11"/>
          <p:cNvSpPr txBox="1"/>
          <p:nvPr userDrawn="1"/>
        </p:nvSpPr>
        <p:spPr>
          <a:xfrm>
            <a:off x="1524000" y="1390209"/>
            <a:ext cx="5568462" cy="1025485"/>
          </a:xfrm>
          <a:prstGeom prst="roundRect">
            <a:avLst>
              <a:gd name="adj" fmla="val 3065"/>
            </a:avLst>
          </a:prstGeom>
          <a:solidFill>
            <a:srgbClr val="813D9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nl-NL" sz="2000">
                <a:solidFill>
                  <a:schemeClr val="bg1"/>
                </a:solidFill>
                <a:latin typeface="Corbel" panose="020B0503020204020204" pitchFamily="34" charset="0"/>
              </a:rPr>
              <a:t>Nieuwsgierig? Bezoek dan de websites van onze bedrijfsdivisies of neem contact op via mail of telefoon: info@welconsulting.nl of 0174 73 04 19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524000" y="2645761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WWW.WELCOMPANY.NL</a:t>
            </a:r>
          </a:p>
        </p:txBody>
      </p:sp>
      <p:sp>
        <p:nvSpPr>
          <p:cNvPr id="16" name="Tekstvak 15"/>
          <p:cNvSpPr txBox="1"/>
          <p:nvPr userDrawn="1"/>
        </p:nvSpPr>
        <p:spPr>
          <a:xfrm>
            <a:off x="1524000" y="3331254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WWW.WELMOBILITEIT.NL</a:t>
            </a:r>
          </a:p>
        </p:txBody>
      </p:sp>
      <p:sp>
        <p:nvSpPr>
          <p:cNvPr id="17" name="Tekstvak 16"/>
          <p:cNvSpPr txBox="1"/>
          <p:nvPr userDrawn="1"/>
        </p:nvSpPr>
        <p:spPr>
          <a:xfrm>
            <a:off x="1524000" y="4016747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WWW.WELROADRUNNER.NL</a:t>
            </a:r>
          </a:p>
        </p:txBody>
      </p:sp>
      <p:sp>
        <p:nvSpPr>
          <p:cNvPr id="18" name="Tekstvak 17"/>
          <p:cNvSpPr txBox="1"/>
          <p:nvPr userDrawn="1"/>
        </p:nvSpPr>
        <p:spPr>
          <a:xfrm>
            <a:off x="1524000" y="4702240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WWW.WELCONSULTING.NL</a:t>
            </a:r>
          </a:p>
        </p:txBody>
      </p:sp>
      <p:sp>
        <p:nvSpPr>
          <p:cNvPr id="19" name="Tekstvak 18"/>
          <p:cNvSpPr txBox="1"/>
          <p:nvPr userDrawn="1"/>
        </p:nvSpPr>
        <p:spPr>
          <a:xfrm>
            <a:off x="1524000" y="5387733"/>
            <a:ext cx="4193894" cy="466130"/>
          </a:xfrm>
          <a:prstGeom prst="roundRect">
            <a:avLst>
              <a:gd name="adj" fmla="val 3065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2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>
                <a:solidFill>
                  <a:srgbClr val="414141"/>
                </a:solidFill>
              </a:rPr>
              <a:t>WWW.WELENGINEERING.NL</a:t>
            </a: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20" y="2608701"/>
            <a:ext cx="625674" cy="625674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20" y="4660616"/>
            <a:ext cx="625674" cy="625674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10" y="5342968"/>
            <a:ext cx="625674" cy="625674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73" y="3292771"/>
            <a:ext cx="625674" cy="625674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73" y="3979447"/>
            <a:ext cx="625674" cy="625674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6965" y="-6242"/>
            <a:ext cx="2095035" cy="6223894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840" y="6271091"/>
            <a:ext cx="1299284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59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4" y="6271278"/>
            <a:ext cx="1225186" cy="5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2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0076BE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657594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 err="1"/>
              <a:t>Diatitel</a:t>
            </a:r>
            <a:r>
              <a:rPr lang="nl-NL"/>
              <a:t> (</a:t>
            </a:r>
            <a:r>
              <a:rPr lang="nl-NL" err="1"/>
              <a:t>Basisdia</a:t>
            </a:r>
            <a:r>
              <a:rPr lang="nl-NL"/>
              <a:t>)</a:t>
            </a:r>
          </a:p>
        </p:txBody>
      </p:sp>
      <p:sp>
        <p:nvSpPr>
          <p:cNvPr id="17" name="Tijdelijke aanduiding voor tekst 14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0" y="1407802"/>
            <a:ext cx="5568462" cy="369332"/>
          </a:xfrm>
          <a:prstGeom prst="rect">
            <a:avLst/>
          </a:prstGeom>
          <a:solidFill>
            <a:srgbClr val="0076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Stap 1</a:t>
            </a:r>
          </a:p>
        </p:txBody>
      </p:sp>
      <p:sp>
        <p:nvSpPr>
          <p:cNvPr id="12" name="Tijdelijke aanduiding voor tekst 14"/>
          <p:cNvSpPr>
            <a:spLocks noGrp="1"/>
          </p:cNvSpPr>
          <p:nvPr>
            <p:ph type="body" sz="quarter" idx="18" hasCustomPrompt="1"/>
          </p:nvPr>
        </p:nvSpPr>
        <p:spPr>
          <a:xfrm>
            <a:off x="1523999" y="1883666"/>
            <a:ext cx="5568462" cy="369332"/>
          </a:xfrm>
          <a:prstGeom prst="rect">
            <a:avLst/>
          </a:prstGeom>
          <a:solidFill>
            <a:srgbClr val="0076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Stap 2</a:t>
            </a:r>
          </a:p>
        </p:txBody>
      </p:sp>
      <p:sp>
        <p:nvSpPr>
          <p:cNvPr id="13" name="Tijdelijke aanduiding voor tekst 14"/>
          <p:cNvSpPr>
            <a:spLocks noGrp="1"/>
          </p:cNvSpPr>
          <p:nvPr>
            <p:ph type="body" sz="quarter" idx="19" hasCustomPrompt="1"/>
          </p:nvPr>
        </p:nvSpPr>
        <p:spPr>
          <a:xfrm>
            <a:off x="1523999" y="2372814"/>
            <a:ext cx="5568462" cy="369332"/>
          </a:xfrm>
          <a:prstGeom prst="rect">
            <a:avLst/>
          </a:prstGeom>
          <a:solidFill>
            <a:srgbClr val="0076B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0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Stap 3, </a:t>
            </a:r>
            <a:r>
              <a:rPr lang="nl-NL" err="1"/>
              <a:t>etc</a:t>
            </a:r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4" y="6271278"/>
            <a:ext cx="1225186" cy="533096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0"/>
            <a:ext cx="2098430" cy="62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9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0076BE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Matrix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408" y="1543300"/>
            <a:ext cx="8110735" cy="281033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0"/>
            <a:ext cx="2098430" cy="622937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4" y="6271278"/>
            <a:ext cx="1225186" cy="5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5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 Kernwaa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/>
          <p:cNvCxnSpPr>
            <a:cxnSpLocks/>
          </p:cNvCxnSpPr>
          <p:nvPr userDrawn="1"/>
        </p:nvCxnSpPr>
        <p:spPr>
          <a:xfrm flipV="1">
            <a:off x="1629508" y="-128954"/>
            <a:ext cx="0" cy="6349554"/>
          </a:xfrm>
          <a:prstGeom prst="line">
            <a:avLst/>
          </a:prstGeom>
          <a:ln>
            <a:solidFill>
              <a:srgbClr val="0076BE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voettekst 4"/>
          <p:cNvSpPr>
            <a:spLocks noGrp="1"/>
          </p:cNvSpPr>
          <p:nvPr>
            <p:ph type="ftr" sz="quarter" idx="14"/>
          </p:nvPr>
        </p:nvSpPr>
        <p:spPr>
          <a:xfrm>
            <a:off x="1629508" y="6340416"/>
            <a:ext cx="4009292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>
              <a:defRPr lang="nl-NL" sz="2000">
                <a:solidFill>
                  <a:srgbClr val="525252"/>
                </a:solidFill>
                <a:latin typeface="Corbel" panose="020B0503020204020204" pitchFamily="34" charset="0"/>
              </a:defRPr>
            </a:lvl1pPr>
          </a:lstStyle>
          <a:p>
            <a:r>
              <a:rPr lang="nl-NL"/>
              <a:t>  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5"/>
          </p:nvPr>
        </p:nvSpPr>
        <p:spPr>
          <a:xfrm>
            <a:off x="116115" y="6340416"/>
            <a:ext cx="700314" cy="365125"/>
          </a:xfrm>
          <a:prstGeom prst="rect">
            <a:avLst/>
          </a:prstGeom>
        </p:spPr>
        <p:txBody>
          <a:bodyPr/>
          <a:lstStyle>
            <a:lvl1pPr>
              <a:defRPr lang="nl-NL" sz="2000" kern="1200" smtClean="0">
                <a:solidFill>
                  <a:srgbClr val="52525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</a:lstStyle>
          <a:p>
            <a:fld id="{1D8B5507-490D-4C50-8B23-9358694B5EA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3999" y="757323"/>
            <a:ext cx="7961087" cy="424732"/>
          </a:xfrm>
          <a:prstGeom prst="rect">
            <a:avLst/>
          </a:prstGeom>
          <a:solidFill>
            <a:srgbClr val="52525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>
            <a:lvl1pPr marL="0" indent="0">
              <a:buNone/>
              <a:defRPr lang="nl-NL" sz="2400" dirty="0" smtClean="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pPr marL="0" lvl="0"/>
            <a:r>
              <a:rPr lang="nl-NL"/>
              <a:t>WEL Kernwaarden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176" y="1594559"/>
            <a:ext cx="7992000" cy="276053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570" y="0"/>
            <a:ext cx="2098430" cy="6229376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154" y="6271278"/>
            <a:ext cx="1225186" cy="5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5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841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5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61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44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495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svg"/><Relationship Id="rId5" Type="http://schemas.openxmlformats.org/officeDocument/2006/relationships/image" Target="../media/image65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svg"/><Relationship Id="rId5" Type="http://schemas.openxmlformats.org/officeDocument/2006/relationships/image" Target="../media/image68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svg"/><Relationship Id="rId5" Type="http://schemas.openxmlformats.org/officeDocument/2006/relationships/image" Target="../media/image70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1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svg"/><Relationship Id="rId5" Type="http://schemas.openxmlformats.org/officeDocument/2006/relationships/image" Target="../media/image72.png"/><Relationship Id="rId10" Type="http://schemas.openxmlformats.org/officeDocument/2006/relationships/image" Target="../media/image81.svg"/><Relationship Id="rId4" Type="http://schemas.openxmlformats.org/officeDocument/2006/relationships/image" Target="../media/image28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svg"/><Relationship Id="rId5" Type="http://schemas.openxmlformats.org/officeDocument/2006/relationships/image" Target="../media/image76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svg"/><Relationship Id="rId5" Type="http://schemas.openxmlformats.org/officeDocument/2006/relationships/image" Target="../media/image78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svg"/><Relationship Id="rId5" Type="http://schemas.openxmlformats.org/officeDocument/2006/relationships/image" Target="../media/image80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sv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6.sv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9.sv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2.sv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4.sv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svg"/><Relationship Id="rId5" Type="http://schemas.openxmlformats.org/officeDocument/2006/relationships/image" Target="../media/image91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109.sv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5.png"/><Relationship Id="rId4" Type="http://schemas.openxmlformats.org/officeDocument/2006/relationships/image" Target="../media/image11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2.sv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7.png"/><Relationship Id="rId12" Type="http://schemas.openxmlformats.org/officeDocument/2006/relationships/image" Target="../media/image10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11" Type="http://schemas.openxmlformats.org/officeDocument/2006/relationships/image" Target="../media/image100.jpeg"/><Relationship Id="rId5" Type="http://schemas.openxmlformats.org/officeDocument/2006/relationships/image" Target="../media/image96.jpeg"/><Relationship Id="rId10" Type="http://schemas.openxmlformats.org/officeDocument/2006/relationships/image" Target="../media/image99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3.svg"/><Relationship Id="rId5" Type="http://schemas.openxmlformats.org/officeDocument/2006/relationships/image" Target="../media/image103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11" Type="http://schemas.openxmlformats.org/officeDocument/2006/relationships/image" Target="../media/image123.svg"/><Relationship Id="rId5" Type="http://schemas.openxmlformats.org/officeDocument/2006/relationships/image" Target="../media/image102.jpg"/><Relationship Id="rId10" Type="http://schemas.openxmlformats.org/officeDocument/2006/relationships/image" Target="../media/image10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0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10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2.svg"/><Relationship Id="rId5" Type="http://schemas.openxmlformats.org/officeDocument/2006/relationships/image" Target="../media/image94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0.svg"/><Relationship Id="rId5" Type="http://schemas.openxmlformats.org/officeDocument/2006/relationships/image" Target="../media/image10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png"/><Relationship Id="rId3" Type="http://schemas.openxmlformats.org/officeDocument/2006/relationships/image" Target="../media/image27.pn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28.png"/><Relationship Id="rId9" Type="http://schemas.openxmlformats.org/officeDocument/2006/relationships/image" Target="../media/image114.jpeg"/><Relationship Id="rId14" Type="http://schemas.openxmlformats.org/officeDocument/2006/relationships/image" Target="../media/image14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2.svg"/><Relationship Id="rId5" Type="http://schemas.openxmlformats.org/officeDocument/2006/relationships/image" Target="../media/image11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13" Type="http://schemas.openxmlformats.org/officeDocument/2006/relationships/image" Target="../media/image124.png"/><Relationship Id="rId3" Type="http://schemas.openxmlformats.org/officeDocument/2006/relationships/image" Target="../media/image27.png"/><Relationship Id="rId7" Type="http://schemas.openxmlformats.org/officeDocument/2006/relationships/image" Target="../media/image121.png"/><Relationship Id="rId12" Type="http://schemas.openxmlformats.org/officeDocument/2006/relationships/image" Target="../media/image150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54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4.svg"/><Relationship Id="rId11" Type="http://schemas.openxmlformats.org/officeDocument/2006/relationships/image" Target="../media/image123.png"/><Relationship Id="rId5" Type="http://schemas.openxmlformats.org/officeDocument/2006/relationships/image" Target="../media/image120.png"/><Relationship Id="rId15" Type="http://schemas.openxmlformats.org/officeDocument/2006/relationships/image" Target="../media/image125.png"/><Relationship Id="rId10" Type="http://schemas.openxmlformats.org/officeDocument/2006/relationships/image" Target="../media/image148.svg"/><Relationship Id="rId4" Type="http://schemas.openxmlformats.org/officeDocument/2006/relationships/image" Target="../media/image28.png"/><Relationship Id="rId9" Type="http://schemas.openxmlformats.org/officeDocument/2006/relationships/image" Target="../media/image122.png"/><Relationship Id="rId14" Type="http://schemas.openxmlformats.org/officeDocument/2006/relationships/image" Target="../media/image15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28.png"/><Relationship Id="rId7" Type="http://schemas.openxmlformats.org/officeDocument/2006/relationships/image" Target="../media/image158.sv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7.png"/><Relationship Id="rId5" Type="http://schemas.openxmlformats.org/officeDocument/2006/relationships/image" Target="../media/image156.svg"/><Relationship Id="rId4" Type="http://schemas.openxmlformats.org/officeDocument/2006/relationships/image" Target="../media/image126.png"/><Relationship Id="rId9" Type="http://schemas.openxmlformats.org/officeDocument/2006/relationships/image" Target="../media/image16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18" Type="http://schemas.openxmlformats.org/officeDocument/2006/relationships/image" Target="../media/image48.jpeg"/><Relationship Id="rId3" Type="http://schemas.openxmlformats.org/officeDocument/2006/relationships/image" Target="../media/image28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jpe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jpe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jpeg"/><Relationship Id="rId4" Type="http://schemas.openxmlformats.org/officeDocument/2006/relationships/image" Target="../media/image33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0FF6C89-E46D-442E-90CC-611F928E2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070"/>
            <a:ext cx="12192000" cy="6869070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7" name="Parallellogram 6">
            <a:extLst>
              <a:ext uri="{FF2B5EF4-FFF2-40B4-BE49-F238E27FC236}">
                <a16:creationId xmlns:a16="http://schemas.microsoft.com/office/drawing/2014/main" xmlns="" id="{0F4CE18B-2105-45F2-9A09-94F0148306A8}"/>
              </a:ext>
            </a:extLst>
          </p:cNvPr>
          <p:cNvSpPr/>
          <p:nvPr/>
        </p:nvSpPr>
        <p:spPr>
          <a:xfrm>
            <a:off x="5624527" y="-198120"/>
            <a:ext cx="12860593" cy="6431761"/>
          </a:xfrm>
          <a:prstGeom prst="parallelogram">
            <a:avLst>
              <a:gd name="adj" fmla="val 42326"/>
            </a:avLst>
          </a:prstGeom>
          <a:gradFill flip="none" rotWithShape="1">
            <a:gsLst>
              <a:gs pos="39000">
                <a:srgbClr val="76BE43">
                  <a:alpha val="74902"/>
                </a:srgbClr>
              </a:gs>
              <a:gs pos="100000">
                <a:srgbClr val="0076B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sz="4800">
                <a:latin typeface="Corbel" panose="020B0503020204020204" pitchFamily="34" charset="0"/>
              </a:rPr>
              <a:t>	</a:t>
            </a:r>
          </a:p>
          <a:p>
            <a:endParaRPr lang="nl-NL" sz="4800">
              <a:latin typeface="Corbel" panose="020B0503020204020204" pitchFamily="34" charset="0"/>
            </a:endParaRPr>
          </a:p>
          <a:p>
            <a:endParaRPr lang="nl-NL" sz="4800">
              <a:latin typeface="Corbel" panose="020B0503020204020204" pitchFamily="34" charset="0"/>
            </a:endParaRPr>
          </a:p>
          <a:p>
            <a:r>
              <a:rPr lang="nl-NL" sz="4800">
                <a:latin typeface="Corbel" panose="020B0503020204020204" pitchFamily="34" charset="0"/>
              </a:rPr>
              <a:t>	</a:t>
            </a:r>
            <a:r>
              <a:rPr lang="nl-NL" sz="3200">
                <a:latin typeface="Corbel" panose="020B0503020204020204" pitchFamily="34" charset="0"/>
              </a:rPr>
              <a:t>11 maart 2019 </a:t>
            </a:r>
          </a:p>
          <a:p>
            <a:r>
              <a:rPr lang="nl-NL" sz="3200">
                <a:latin typeface="Corbel" panose="020B0503020204020204" pitchFamily="34" charset="0"/>
              </a:rPr>
              <a:t>	Joël van den Doel</a:t>
            </a:r>
          </a:p>
          <a:p>
            <a:r>
              <a:rPr lang="nl-NL" sz="2600">
                <a:latin typeface="Corbel" panose="020B0503020204020204" pitchFamily="34" charset="0"/>
              </a:rPr>
              <a:t>		</a:t>
            </a:r>
          </a:p>
          <a:p>
            <a:endParaRPr lang="nl-NL" sz="4800">
              <a:latin typeface="Corbel" panose="020B0503020204020204" pitchFamily="34" charset="0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xmlns="" id="{AAF0B5C0-09D1-4D14-9D73-E121AE7620F3}"/>
              </a:ext>
            </a:extLst>
          </p:cNvPr>
          <p:cNvSpPr/>
          <p:nvPr/>
        </p:nvSpPr>
        <p:spPr>
          <a:xfrm>
            <a:off x="303914" y="3196395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intern </a:t>
            </a:r>
          </a:p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ondernemerschap</a:t>
            </a:r>
            <a:endParaRPr lang="nl-NL" sz="115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relateerde afbeelding">
            <a:extLst>
              <a:ext uri="{FF2B5EF4-FFF2-40B4-BE49-F238E27FC236}">
                <a16:creationId xmlns:a16="http://schemas.microsoft.com/office/drawing/2014/main" xmlns="" id="{5EEE5F4E-6EA9-46C1-9741-6DCC0418F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xmlns="" id="{270D5508-D349-4F74-B66A-80084C1F3686}"/>
              </a:ext>
            </a:extLst>
          </p:cNvPr>
          <p:cNvSpPr/>
          <p:nvPr/>
        </p:nvSpPr>
        <p:spPr>
          <a:xfrm>
            <a:off x="0" y="0"/>
            <a:ext cx="12192000" cy="6220512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En toen…</a:t>
            </a:r>
            <a:endParaRPr lang="nl-NL" sz="115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  <p:pic>
        <p:nvPicPr>
          <p:cNvPr id="7" name="Graphic 6" descr="Bezorgd gezicht zonder opvulling ">
            <a:extLst>
              <a:ext uri="{FF2B5EF4-FFF2-40B4-BE49-F238E27FC236}">
                <a16:creationId xmlns:a16="http://schemas.microsoft.com/office/drawing/2014/main" xmlns="" id="{CA3957D8-15FA-4BD7-984D-82B9D55908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6393" y="801420"/>
            <a:ext cx="1116000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relateerde afbeelding">
            <a:extLst>
              <a:ext uri="{FF2B5EF4-FFF2-40B4-BE49-F238E27FC236}">
                <a16:creationId xmlns:a16="http://schemas.microsoft.com/office/drawing/2014/main" xmlns="" id="{5EEE5F4E-6EA9-46C1-9741-6DCC0418F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xmlns="" id="{270D5508-D349-4F74-B66A-80084C1F3686}"/>
              </a:ext>
            </a:extLst>
          </p:cNvPr>
          <p:cNvSpPr/>
          <p:nvPr/>
        </p:nvSpPr>
        <p:spPr>
          <a:xfrm>
            <a:off x="0" y="0"/>
            <a:ext cx="12192000" cy="6220512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En toen…</a:t>
            </a:r>
            <a:endParaRPr lang="nl-NL" sz="115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  <p:pic>
        <p:nvPicPr>
          <p:cNvPr id="7" name="Graphic 6" descr="Bezorgd gezicht zonder opvulling ">
            <a:extLst>
              <a:ext uri="{FF2B5EF4-FFF2-40B4-BE49-F238E27FC236}">
                <a16:creationId xmlns:a16="http://schemas.microsoft.com/office/drawing/2014/main" xmlns="" id="{CA3957D8-15FA-4BD7-984D-82B9D55908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6393" y="801420"/>
            <a:ext cx="1116000" cy="1116000"/>
          </a:xfrm>
          <a:prstGeom prst="rect">
            <a:avLst/>
          </a:prstGeom>
        </p:spPr>
      </p:pic>
      <p:pic>
        <p:nvPicPr>
          <p:cNvPr id="9" name="VID-20171004-WA0002">
            <a:hlinkClick r:id="" action="ppaction://media"/>
            <a:extLst>
              <a:ext uri="{FF2B5EF4-FFF2-40B4-BE49-F238E27FC236}">
                <a16:creationId xmlns:a16="http://schemas.microsoft.com/office/drawing/2014/main" xmlns="" id="{D147585A-A62C-4012-AADF-CAC4BE3DBB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2650" y="1832359"/>
            <a:ext cx="7541683" cy="4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748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relateerde afbeelding">
            <a:extLst>
              <a:ext uri="{FF2B5EF4-FFF2-40B4-BE49-F238E27FC236}">
                <a16:creationId xmlns:a16="http://schemas.microsoft.com/office/drawing/2014/main" xmlns="" id="{6CE7838E-2B07-4337-8F35-6759F4654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22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xmlns="" id="{A77D0AF6-776A-41D8-9BA9-8E0D10DFA408}"/>
              </a:ext>
            </a:extLst>
          </p:cNvPr>
          <p:cNvSpPr/>
          <p:nvPr/>
        </p:nvSpPr>
        <p:spPr>
          <a:xfrm>
            <a:off x="0" y="0"/>
            <a:ext cx="12192000" cy="6220512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514194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Graphic 2" descr="Controlelijst">
            <a:extLst>
              <a:ext uri="{FF2B5EF4-FFF2-40B4-BE49-F238E27FC236}">
                <a16:creationId xmlns:a16="http://schemas.microsoft.com/office/drawing/2014/main" xmlns="" id="{44DC1BDC-F88F-4C2B-B370-EEC8CC74F0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6138" y="793236"/>
            <a:ext cx="1132367" cy="1132367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Regelloos</a:t>
            </a:r>
            <a:endParaRPr lang="nl-NL" sz="115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3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26F0957C-0C56-4FF2-B4B1-FA277E3C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xmlns="" id="{795B06DB-D5AF-43D7-9493-A24FD9A4140E}"/>
              </a:ext>
            </a:extLst>
          </p:cNvPr>
          <p:cNvSpPr/>
          <p:nvPr/>
        </p:nvSpPr>
        <p:spPr>
          <a:xfrm>
            <a:off x="0" y="0"/>
            <a:ext cx="12192000" cy="6220512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Onbeperkt vakantie</a:t>
            </a:r>
            <a:endParaRPr lang="nl-NL" sz="115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Graphic 4" descr="Palmboom">
            <a:extLst>
              <a:ext uri="{FF2B5EF4-FFF2-40B4-BE49-F238E27FC236}">
                <a16:creationId xmlns:a16="http://schemas.microsoft.com/office/drawing/2014/main" xmlns="" id="{B7C6982E-29CD-42BD-ABE3-B3826136D0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3397" y="753363"/>
            <a:ext cx="1122993" cy="11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erelateerde afbeelding">
            <a:extLst>
              <a:ext uri="{FF2B5EF4-FFF2-40B4-BE49-F238E27FC236}">
                <a16:creationId xmlns:a16="http://schemas.microsoft.com/office/drawing/2014/main" xmlns="" id="{3BA0127E-F14A-49A1-82AB-4BFA1A72D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" b="59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chemeClr val="bg1"/>
                </a:solidFill>
                <a:latin typeface="Corbel" panose="020B0503020204020204" pitchFamily="34" charset="0"/>
              </a:rPr>
              <a:t>Sturen op output &amp; competenties</a:t>
            </a:r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xmlns="" id="{A3C0C23A-A0A8-4CB2-851C-8DD745580703}"/>
              </a:ext>
            </a:extLst>
          </p:cNvPr>
          <p:cNvGrpSpPr/>
          <p:nvPr/>
        </p:nvGrpSpPr>
        <p:grpSpPr>
          <a:xfrm>
            <a:off x="7251404" y="-198120"/>
            <a:ext cx="11233717" cy="6431761"/>
            <a:chOff x="7251404" y="-198120"/>
            <a:chExt cx="11233717" cy="6431761"/>
          </a:xfrm>
        </p:grpSpPr>
        <p:sp>
          <p:nvSpPr>
            <p:cNvPr id="12" name="Parallellogram 11">
              <a:extLst>
                <a:ext uri="{FF2B5EF4-FFF2-40B4-BE49-F238E27FC236}">
                  <a16:creationId xmlns:a16="http://schemas.microsoft.com/office/drawing/2014/main" xmlns="" id="{EE2F9A6E-DB44-4573-8F5C-0ABBAB17B02E}"/>
                </a:ext>
              </a:extLst>
            </p:cNvPr>
            <p:cNvSpPr/>
            <p:nvPr/>
          </p:nvSpPr>
          <p:spPr>
            <a:xfrm>
              <a:off x="7251404" y="-198120"/>
              <a:ext cx="11233717" cy="6431761"/>
            </a:xfrm>
            <a:prstGeom prst="parallelogram">
              <a:avLst>
                <a:gd name="adj" fmla="val 42326"/>
              </a:avLst>
            </a:prstGeom>
            <a:gradFill flip="none" rotWithShape="1">
              <a:gsLst>
                <a:gs pos="39000">
                  <a:srgbClr val="76BE43">
                    <a:alpha val="74902"/>
                  </a:srgbClr>
                </a:gs>
                <a:gs pos="100000">
                  <a:srgbClr val="0076B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nl-NL" sz="4800">
                  <a:latin typeface="Corbel" panose="020B0503020204020204" pitchFamily="34" charset="0"/>
                </a:rPr>
                <a:t>	</a:t>
              </a:r>
            </a:p>
            <a:p>
              <a:endParaRPr lang="nl-NL" sz="4800">
                <a:latin typeface="Corbel" panose="020B0503020204020204" pitchFamily="34" charset="0"/>
              </a:endParaRPr>
            </a:p>
            <a:p>
              <a:r>
                <a:rPr lang="nl-NL" sz="3200">
                  <a:latin typeface="Corbel" panose="020B0503020204020204" pitchFamily="34" charset="0"/>
                </a:rPr>
                <a:t>IPMA</a:t>
              </a:r>
            </a:p>
            <a:p>
              <a:r>
                <a:rPr lang="nl-NL" sz="3200">
                  <a:latin typeface="Corbel" panose="020B0503020204020204" pitchFamily="34" charset="0"/>
                </a:rPr>
                <a:t>TMA</a:t>
              </a:r>
            </a:p>
            <a:p>
              <a:endParaRPr lang="nl-NL" sz="3200">
                <a:latin typeface="Corbel" panose="020B0503020204020204" pitchFamily="34" charset="0"/>
              </a:endParaRPr>
            </a:p>
            <a:p>
              <a:r>
                <a:rPr lang="nl-NL" sz="3200">
                  <a:latin typeface="FontAwesome" pitchFamily="2" charset="0"/>
                </a:rPr>
                <a:t>	</a:t>
              </a:r>
              <a:r>
                <a:rPr lang="nl-NL" sz="3200">
                  <a:latin typeface="Corbel" panose="020B0503020204020204" pitchFamily="34" charset="0"/>
                </a:rPr>
                <a:t>		</a:t>
              </a:r>
            </a:p>
            <a:p>
              <a:endParaRPr lang="nl-NL" sz="4800">
                <a:latin typeface="Corbel" panose="020B0503020204020204" pitchFamily="34" charset="0"/>
              </a:endParaRPr>
            </a:p>
          </p:txBody>
        </p:sp>
        <p:pic>
          <p:nvPicPr>
            <p:cNvPr id="4" name="Graphic 3" descr="Speltactiekboekje">
              <a:extLst>
                <a:ext uri="{FF2B5EF4-FFF2-40B4-BE49-F238E27FC236}">
                  <a16:creationId xmlns:a16="http://schemas.microsoft.com/office/drawing/2014/main" xmlns="" id="{AA3709C7-9A41-4C78-8299-E8AA9639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918964" y="2484840"/>
              <a:ext cx="468000" cy="468000"/>
            </a:xfrm>
            <a:prstGeom prst="rect">
              <a:avLst/>
            </a:prstGeom>
          </p:spPr>
        </p:pic>
        <p:pic>
          <p:nvPicPr>
            <p:cNvPr id="7" name="Graphic 6" descr="Wandelen">
              <a:extLst>
                <a:ext uri="{FF2B5EF4-FFF2-40B4-BE49-F238E27FC236}">
                  <a16:creationId xmlns:a16="http://schemas.microsoft.com/office/drawing/2014/main" xmlns="" id="{F4A432CE-08C3-4794-961A-5A4452336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8931403" y="2961000"/>
              <a:ext cx="468000" cy="468000"/>
            </a:xfrm>
            <a:prstGeom prst="rect">
              <a:avLst/>
            </a:prstGeom>
          </p:spPr>
        </p:pic>
      </p:grpSp>
      <p:pic>
        <p:nvPicPr>
          <p:cNvPr id="3" name="Graphic 2" descr="Staafdiagram">
            <a:extLst>
              <a:ext uri="{FF2B5EF4-FFF2-40B4-BE49-F238E27FC236}">
                <a16:creationId xmlns:a16="http://schemas.microsoft.com/office/drawing/2014/main" xmlns="" id="{09F8381A-28A5-40BC-A06F-C0006EA72E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9929" y="826248"/>
            <a:ext cx="1096682" cy="109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fbeeldingsresultaat voor DNA">
            <a:extLst>
              <a:ext uri="{FF2B5EF4-FFF2-40B4-BE49-F238E27FC236}">
                <a16:creationId xmlns:a16="http://schemas.microsoft.com/office/drawing/2014/main" xmlns="" id="{FAA6AA2F-16C7-458D-B0D6-4B9125AF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DNA</a:t>
            </a:r>
            <a:endParaRPr lang="nl-NL" sz="115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Graphic 2" descr="Hart">
            <a:extLst>
              <a:ext uri="{FF2B5EF4-FFF2-40B4-BE49-F238E27FC236}">
                <a16:creationId xmlns:a16="http://schemas.microsoft.com/office/drawing/2014/main" xmlns="" id="{102866CE-5519-4AE2-9539-77E3C41DFC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78393" y="783420"/>
            <a:ext cx="115200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erelateerde afbeelding">
            <a:extLst>
              <a:ext uri="{FF2B5EF4-FFF2-40B4-BE49-F238E27FC236}">
                <a16:creationId xmlns:a16="http://schemas.microsoft.com/office/drawing/2014/main" xmlns="" id="{285F0B43-750D-4AD6-B02E-7B9EF4B95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xmlns="" id="{E963930F-80BB-4D72-AF39-B1C65C43F99E}"/>
              </a:ext>
            </a:extLst>
          </p:cNvPr>
          <p:cNvSpPr/>
          <p:nvPr/>
        </p:nvSpPr>
        <p:spPr>
          <a:xfrm>
            <a:off x="0" y="0"/>
            <a:ext cx="12192000" cy="6209272"/>
          </a:xfrm>
          <a:prstGeom prst="rect">
            <a:avLst/>
          </a:prstGeom>
          <a:solidFill>
            <a:schemeClr val="bg1">
              <a:lumMod val="9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Personeel neemt personeel aan</a:t>
            </a:r>
            <a:endParaRPr lang="nl-NL" sz="115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Graphic 5" descr="Groep">
            <a:extLst>
              <a:ext uri="{FF2B5EF4-FFF2-40B4-BE49-F238E27FC236}">
                <a16:creationId xmlns:a16="http://schemas.microsoft.com/office/drawing/2014/main" xmlns="" id="{6D6198A7-683F-4222-9F6C-7F30BD398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1496" y="798152"/>
            <a:ext cx="1115707" cy="111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fbeeldingsresultaat voor student overspannen">
            <a:extLst>
              <a:ext uri="{FF2B5EF4-FFF2-40B4-BE49-F238E27FC236}">
                <a16:creationId xmlns:a16="http://schemas.microsoft.com/office/drawing/2014/main" xmlns="" id="{5CB66339-6F17-4CF0-8DC7-167BF7BCA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" b="16367"/>
          <a:stretch/>
        </p:blipFill>
        <p:spPr bwMode="auto">
          <a:xfrm>
            <a:off x="0" y="-96515"/>
            <a:ext cx="12192000" cy="636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 err="1">
                <a:solidFill>
                  <a:srgbClr val="414141"/>
                </a:solidFill>
                <a:latin typeface="Corbel" panose="020B0503020204020204" pitchFamily="34" charset="0"/>
              </a:rPr>
              <a:t>Traineeship</a:t>
            </a:r>
            <a:endParaRPr lang="nl-NL" sz="48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Graphic 2" descr="Boeken">
            <a:extLst>
              <a:ext uri="{FF2B5EF4-FFF2-40B4-BE49-F238E27FC236}">
                <a16:creationId xmlns:a16="http://schemas.microsoft.com/office/drawing/2014/main" xmlns="" id="{1ECE478B-B6DB-4A58-A471-9A1469DF6D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0393" y="855420"/>
            <a:ext cx="1008000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innen, plafond, persoon, muur&#10;&#10;Automatisch gegenereerde beschrijving">
            <a:extLst>
              <a:ext uri="{FF2B5EF4-FFF2-40B4-BE49-F238E27FC236}">
                <a16:creationId xmlns:a16="http://schemas.microsoft.com/office/drawing/2014/main" xmlns="" id="{EC2A1C53-F0FE-44F6-B4D8-78EC3E898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3" b="19082"/>
          <a:stretch/>
        </p:blipFill>
        <p:spPr>
          <a:xfrm>
            <a:off x="-1" y="0"/>
            <a:ext cx="12192000" cy="6220511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xmlns="" id="{9F5D0265-41E6-408F-956D-0E2B09F955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xmlns="" id="{B3BA756B-CD04-4181-A50B-6EB0415D2840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chemeClr val="bg1"/>
                </a:solidFill>
                <a:latin typeface="Corbel" panose="020B0503020204020204" pitchFamily="34" charset="0"/>
              </a:rPr>
              <a:t>KTV </a:t>
            </a:r>
            <a:r>
              <a:rPr lang="nl-NL" sz="4800" b="1">
                <a:solidFill>
                  <a:schemeClr val="bg1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 MTV</a:t>
            </a:r>
            <a:endParaRPr lang="nl-NL" sz="48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Graphic 7" descr="Glimlachend gezicht zonder opvulling ">
            <a:extLst>
              <a:ext uri="{FF2B5EF4-FFF2-40B4-BE49-F238E27FC236}">
                <a16:creationId xmlns:a16="http://schemas.microsoft.com/office/drawing/2014/main" xmlns="" id="{48BD6272-4DEF-4FEB-8F51-8C5A14840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2393" y="837420"/>
            <a:ext cx="1044000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8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pic>
        <p:nvPicPr>
          <p:cNvPr id="23554" name="Picture 2" descr="Gerelateerde afbeelding">
            <a:extLst>
              <a:ext uri="{FF2B5EF4-FFF2-40B4-BE49-F238E27FC236}">
                <a16:creationId xmlns:a16="http://schemas.microsoft.com/office/drawing/2014/main" xmlns="" id="{CA7E6405-5BED-4CA4-83A2-95FEBCEF8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" b="16322"/>
          <a:stretch/>
        </p:blipFill>
        <p:spPr bwMode="auto">
          <a:xfrm>
            <a:off x="0" y="-74428"/>
            <a:ext cx="12192616" cy="629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xmlns="" id="{D9F5248F-1BB5-4C9D-91CA-A1A5F404AE44}"/>
              </a:ext>
            </a:extLst>
          </p:cNvPr>
          <p:cNvSpPr/>
          <p:nvPr/>
        </p:nvSpPr>
        <p:spPr>
          <a:xfrm>
            <a:off x="0" y="-74429"/>
            <a:ext cx="12192000" cy="6294941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xmlns="" id="{9F5D0265-41E6-408F-956D-0E2B09F955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xmlns="" id="{B3BA756B-CD04-4181-A50B-6EB0415D2840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Totale transparantie</a:t>
            </a:r>
          </a:p>
        </p:txBody>
      </p:sp>
      <p:pic>
        <p:nvPicPr>
          <p:cNvPr id="3" name="Graphic 2" descr="Vergrootglas">
            <a:extLst>
              <a:ext uri="{FF2B5EF4-FFF2-40B4-BE49-F238E27FC236}">
                <a16:creationId xmlns:a16="http://schemas.microsoft.com/office/drawing/2014/main" xmlns="" id="{F640B93F-C1EC-4405-85DF-7FA52E24CF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1229" y="846420"/>
            <a:ext cx="1035195" cy="10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xmlns="" id="{96B917AC-04EA-4E6F-85B4-95568EA26B96}"/>
              </a:ext>
            </a:extLst>
          </p:cNvPr>
          <p:cNvSpPr/>
          <p:nvPr/>
        </p:nvSpPr>
        <p:spPr>
          <a:xfrm>
            <a:off x="3749963" y="1791847"/>
            <a:ext cx="7841673" cy="416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xmlns="" id="{477DD7AD-86D8-4C0D-85B6-1CA9B8CD5876}"/>
              </a:ext>
            </a:extLst>
          </p:cNvPr>
          <p:cNvSpPr/>
          <p:nvPr/>
        </p:nvSpPr>
        <p:spPr>
          <a:xfrm>
            <a:off x="4304149" y="2105892"/>
            <a:ext cx="7065815" cy="397164"/>
          </a:xfrm>
          <a:prstGeom prst="rect">
            <a:avLst/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>
                <a:latin typeface="Corbel" panose="020B0503020204020204" pitchFamily="34" charset="0"/>
              </a:rPr>
              <a:t>Vooruit met uw wagenpark-, materieel- en assetmanagement!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xmlns="" id="{D301B818-64B7-4F5B-A111-E2CC531E62C8}"/>
              </a:ext>
            </a:extLst>
          </p:cNvPr>
          <p:cNvSpPr/>
          <p:nvPr/>
        </p:nvSpPr>
        <p:spPr>
          <a:xfrm>
            <a:off x="4304148" y="3186544"/>
            <a:ext cx="7065815" cy="397164"/>
          </a:xfrm>
          <a:prstGeom prst="rect">
            <a:avLst/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>
                <a:latin typeface="Corbel" panose="020B0503020204020204" pitchFamily="34" charset="0"/>
              </a:rPr>
              <a:t>Vooruit met slimme beheersoftware! 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xmlns="" id="{EF4CD053-D92E-4A28-B664-BC4242381D4A}"/>
              </a:ext>
            </a:extLst>
          </p:cNvPr>
          <p:cNvSpPr/>
          <p:nvPr/>
        </p:nvSpPr>
        <p:spPr>
          <a:xfrm>
            <a:off x="4294911" y="4267193"/>
            <a:ext cx="7065815" cy="397164"/>
          </a:xfrm>
          <a:prstGeom prst="rect">
            <a:avLst/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>
                <a:latin typeface="Corbel" panose="020B0503020204020204" pitchFamily="34" charset="0"/>
              </a:rPr>
              <a:t>Vooruit door project- en procesmanagement! 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02D98E5E-A29F-40CE-AE2C-A9EBD9F91E0C}"/>
              </a:ext>
            </a:extLst>
          </p:cNvPr>
          <p:cNvSpPr/>
          <p:nvPr/>
        </p:nvSpPr>
        <p:spPr>
          <a:xfrm>
            <a:off x="4304148" y="5324763"/>
            <a:ext cx="7065815" cy="397164"/>
          </a:xfrm>
          <a:prstGeom prst="rect">
            <a:avLst/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>
                <a:latin typeface="Corbel" panose="020B0503020204020204" pitchFamily="34" charset="0"/>
              </a:rPr>
              <a:t>Vooruit door techniek!</a:t>
            </a:r>
          </a:p>
        </p:txBody>
      </p:sp>
      <p:pic>
        <p:nvPicPr>
          <p:cNvPr id="16" name="Picture 2" descr="Gered Gereedschap ambassadeur">
            <a:extLst>
              <a:ext uri="{FF2B5EF4-FFF2-40B4-BE49-F238E27FC236}">
                <a16:creationId xmlns:a16="http://schemas.microsoft.com/office/drawing/2014/main" xmlns="" id="{07533871-1D94-4BD3-A9E3-EE0F02184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75" y="92283"/>
            <a:ext cx="880599" cy="88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ean Six sigma">
            <a:extLst>
              <a:ext uri="{FF2B5EF4-FFF2-40B4-BE49-F238E27FC236}">
                <a16:creationId xmlns:a16="http://schemas.microsoft.com/office/drawing/2014/main" xmlns="" id="{353D5519-42D0-4448-AECC-F6CE3DA3F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45" y="139700"/>
            <a:ext cx="854075" cy="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Afbeeldingsresultaat voor ultimo logo">
            <a:extLst>
              <a:ext uri="{FF2B5EF4-FFF2-40B4-BE49-F238E27FC236}">
                <a16:creationId xmlns:a16="http://schemas.microsoft.com/office/drawing/2014/main" xmlns="" id="{3871B532-62E5-4E01-9AAA-9E96FBFA6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398" y="388042"/>
            <a:ext cx="2071688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Afbeeldingsresultaat voor logo ipma">
            <a:extLst>
              <a:ext uri="{FF2B5EF4-FFF2-40B4-BE49-F238E27FC236}">
                <a16:creationId xmlns:a16="http://schemas.microsoft.com/office/drawing/2014/main" xmlns="" id="{253B0490-474C-40DA-964E-B541D2DF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52" y="192133"/>
            <a:ext cx="1465898" cy="90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xmlns="" id="{E2690E64-8B09-4873-9918-5C493A1D6317}"/>
              </a:ext>
            </a:extLst>
          </p:cNvPr>
          <p:cNvSpPr/>
          <p:nvPr/>
        </p:nvSpPr>
        <p:spPr>
          <a:xfrm>
            <a:off x="5655940" y="957391"/>
            <a:ext cx="1069467" cy="433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>
                <a:solidFill>
                  <a:srgbClr val="525252"/>
                </a:solidFill>
                <a:latin typeface="Corbel" panose="020B0503020204020204" pitchFamily="34" charset="0"/>
              </a:rPr>
              <a:t>Ambassadeur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xmlns="" id="{872BFADF-618D-4FAB-937A-4064E5FAB1CB}"/>
              </a:ext>
            </a:extLst>
          </p:cNvPr>
          <p:cNvSpPr/>
          <p:nvPr/>
        </p:nvSpPr>
        <p:spPr>
          <a:xfrm>
            <a:off x="6806057" y="954478"/>
            <a:ext cx="1069467" cy="433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>
                <a:solidFill>
                  <a:srgbClr val="525252"/>
                </a:solidFill>
                <a:latin typeface="Corbel" panose="020B0503020204020204" pitchFamily="34" charset="0"/>
              </a:rPr>
              <a:t>Gecertificeerd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xmlns="" id="{5D868A1E-50FA-42D2-8C49-4BDF1E3C3CDF}"/>
              </a:ext>
            </a:extLst>
          </p:cNvPr>
          <p:cNvSpPr/>
          <p:nvPr/>
        </p:nvSpPr>
        <p:spPr>
          <a:xfrm>
            <a:off x="7926705" y="950383"/>
            <a:ext cx="1069467" cy="433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>
                <a:solidFill>
                  <a:srgbClr val="525252"/>
                </a:solidFill>
                <a:latin typeface="Corbel" panose="020B0503020204020204" pitchFamily="34" charset="0"/>
              </a:rPr>
              <a:t>Gecertificeerd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xmlns="" id="{7C411291-2A14-4FAE-AE29-74E08D9E13F0}"/>
              </a:ext>
            </a:extLst>
          </p:cNvPr>
          <p:cNvSpPr/>
          <p:nvPr/>
        </p:nvSpPr>
        <p:spPr>
          <a:xfrm>
            <a:off x="9620287" y="948307"/>
            <a:ext cx="1069467" cy="433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>
                <a:solidFill>
                  <a:srgbClr val="525252"/>
                </a:solidFill>
                <a:latin typeface="Corbel" panose="020B0503020204020204" pitchFamily="34" charset="0"/>
              </a:rPr>
              <a:t>Partner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56E95E13-CA64-4C28-953F-EEA56DF8C1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543" y="130383"/>
            <a:ext cx="36957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erelateerde afbeelding">
            <a:extLst>
              <a:ext uri="{FF2B5EF4-FFF2-40B4-BE49-F238E27FC236}">
                <a16:creationId xmlns:a16="http://schemas.microsoft.com/office/drawing/2014/main" xmlns="" id="{F6A57B0F-0038-4838-9D94-FF389809C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22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xmlns="" id="{9F5D0265-41E6-408F-956D-0E2B09F955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xmlns="" id="{B3BA756B-CD04-4181-A50B-6EB0415D2840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Medewerkers bepalen salarissen</a:t>
            </a:r>
          </a:p>
        </p:txBody>
      </p:sp>
      <p:pic>
        <p:nvPicPr>
          <p:cNvPr id="11" name="Graphic 10" descr="Geld">
            <a:extLst>
              <a:ext uri="{FF2B5EF4-FFF2-40B4-BE49-F238E27FC236}">
                <a16:creationId xmlns:a16="http://schemas.microsoft.com/office/drawing/2014/main" xmlns="" id="{261222ED-9FD0-467D-A6FB-CA0C0A733E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5912" y="839972"/>
            <a:ext cx="1029811" cy="102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fbeeldingsresultaat voor manager eikel">
            <a:extLst>
              <a:ext uri="{FF2B5EF4-FFF2-40B4-BE49-F238E27FC236}">
                <a16:creationId xmlns:a16="http://schemas.microsoft.com/office/drawing/2014/main" xmlns="" id="{7D834CEA-ED25-45BB-B11B-F08E986D2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xmlns="" id="{9F5D0265-41E6-408F-956D-0E2B09F955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xmlns="" id="{B3BA756B-CD04-4181-A50B-6EB0415D2840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chemeClr val="bg1"/>
                </a:solidFill>
                <a:latin typeface="Corbel" panose="020B0503020204020204" pitchFamily="34" charset="0"/>
              </a:rPr>
              <a:t>Geen managementlagen</a:t>
            </a:r>
          </a:p>
        </p:txBody>
      </p:sp>
      <p:pic>
        <p:nvPicPr>
          <p:cNvPr id="3" name="Graphic 2" descr="Spreker">
            <a:extLst>
              <a:ext uri="{FF2B5EF4-FFF2-40B4-BE49-F238E27FC236}">
                <a16:creationId xmlns:a16="http://schemas.microsoft.com/office/drawing/2014/main" xmlns="" id="{37E2DE92-6E7A-4929-8E36-0E3F8B796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1499" y="806526"/>
            <a:ext cx="1064803" cy="10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fbeeldingsresultaat voor manager eikel">
            <a:extLst>
              <a:ext uri="{FF2B5EF4-FFF2-40B4-BE49-F238E27FC236}">
                <a16:creationId xmlns:a16="http://schemas.microsoft.com/office/drawing/2014/main" xmlns="" id="{7D834CEA-ED25-45BB-B11B-F08E986D2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xmlns="" id="{9F5D0265-41E6-408F-956D-0E2B09F955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xmlns="" id="{B3BA756B-CD04-4181-A50B-6EB0415D2840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Zelfsturing</a:t>
            </a:r>
          </a:p>
        </p:txBody>
      </p:sp>
      <p:pic>
        <p:nvPicPr>
          <p:cNvPr id="4" name="Graphic 3" descr="Tandwielen">
            <a:extLst>
              <a:ext uri="{FF2B5EF4-FFF2-40B4-BE49-F238E27FC236}">
                <a16:creationId xmlns:a16="http://schemas.microsoft.com/office/drawing/2014/main" xmlns="" id="{448D4A48-D2E3-4179-A2EE-E3E6B6E3C2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5363" y="765714"/>
            <a:ext cx="1157232" cy="11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90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binnen, muur, persoon, plafond&#10;&#10;Beschrijving is gegenereerd met zeer hoge betrouwbaarheid">
            <a:extLst>
              <a:ext uri="{FF2B5EF4-FFF2-40B4-BE49-F238E27FC236}">
                <a16:creationId xmlns:a16="http://schemas.microsoft.com/office/drawing/2014/main" xmlns="" id="{523F91E1-90AC-4A3F-B103-B6C0C8C7F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" b="15384"/>
          <a:stretch/>
        </p:blipFill>
        <p:spPr>
          <a:xfrm>
            <a:off x="0" y="0"/>
            <a:ext cx="12192000" cy="6805656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chemeClr val="bg1"/>
                </a:solidFill>
                <a:latin typeface="Corbel" panose="020B0503020204020204" pitchFamily="34" charset="0"/>
              </a:rPr>
              <a:t>Coachen, trainen &amp; faciliteren</a:t>
            </a:r>
          </a:p>
        </p:txBody>
      </p:sp>
      <p:pic>
        <p:nvPicPr>
          <p:cNvPr id="4" name="Graphic 3" descr="Leraar">
            <a:extLst>
              <a:ext uri="{FF2B5EF4-FFF2-40B4-BE49-F238E27FC236}">
                <a16:creationId xmlns:a16="http://schemas.microsoft.com/office/drawing/2014/main" xmlns="" id="{BA3C5E56-5416-4B8C-8FB1-58AE55E605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8969" y="785261"/>
            <a:ext cx="1064803" cy="106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6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fbeeldingsresultaat voor manager eikel">
            <a:extLst>
              <a:ext uri="{FF2B5EF4-FFF2-40B4-BE49-F238E27FC236}">
                <a16:creationId xmlns:a16="http://schemas.microsoft.com/office/drawing/2014/main" xmlns="" id="{7D834CEA-ED25-45BB-B11B-F08E986D2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xmlns="" id="{9F5D0265-41E6-408F-956D-0E2B09F955EA}"/>
              </a:ext>
            </a:extLst>
          </p:cNvPr>
          <p:cNvSpPr/>
          <p:nvPr/>
        </p:nvSpPr>
        <p:spPr>
          <a:xfrm>
            <a:off x="496265" y="535889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xmlns="" id="{B3BA756B-CD04-4181-A50B-6EB0415D2840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Ego opzij a.u.b.</a:t>
            </a:r>
          </a:p>
        </p:txBody>
      </p:sp>
      <p:pic>
        <p:nvPicPr>
          <p:cNvPr id="3" name="Graphic 2" descr="Podium">
            <a:extLst>
              <a:ext uri="{FF2B5EF4-FFF2-40B4-BE49-F238E27FC236}">
                <a16:creationId xmlns:a16="http://schemas.microsoft.com/office/drawing/2014/main" xmlns="" id="{B1DF356D-430D-44C5-8B51-709677FE2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0502" y="826019"/>
            <a:ext cx="1107555" cy="1107555"/>
          </a:xfrm>
          <a:prstGeom prst="rect">
            <a:avLst/>
          </a:prstGeom>
        </p:spPr>
      </p:pic>
      <p:pic>
        <p:nvPicPr>
          <p:cNvPr id="1026" name="Picture 2" descr="Afbeeldingsresultaat voor selfish">
            <a:extLst>
              <a:ext uri="{FF2B5EF4-FFF2-40B4-BE49-F238E27FC236}">
                <a16:creationId xmlns:a16="http://schemas.microsoft.com/office/drawing/2014/main" xmlns="" id="{90DDFA5A-DCD4-48A2-93CC-DDC2FF32F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02" y="4651635"/>
            <a:ext cx="930935" cy="16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407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xmlns="" id="{9F5D0265-41E6-408F-956D-0E2B09F955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xmlns="" id="{B3BA756B-CD04-4181-A50B-6EB0415D2840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Geen functioneringsgesprekken</a:t>
            </a:r>
          </a:p>
        </p:txBody>
      </p:sp>
      <p:pic>
        <p:nvPicPr>
          <p:cNvPr id="8" name="Graphic 7" descr="Vergadering">
            <a:extLst>
              <a:ext uri="{FF2B5EF4-FFF2-40B4-BE49-F238E27FC236}">
                <a16:creationId xmlns:a16="http://schemas.microsoft.com/office/drawing/2014/main" xmlns="" id="{D07373F2-FE60-42BC-AE4C-80007776D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40486" y="845513"/>
            <a:ext cx="1027813" cy="1027813"/>
          </a:xfrm>
          <a:prstGeom prst="rect">
            <a:avLst/>
          </a:prstGeom>
        </p:spPr>
      </p:pic>
      <p:pic>
        <p:nvPicPr>
          <p:cNvPr id="9" name="Picture 2" descr="Gerelateerde afbeelding">
            <a:extLst>
              <a:ext uri="{FF2B5EF4-FFF2-40B4-BE49-F238E27FC236}">
                <a16:creationId xmlns:a16="http://schemas.microsoft.com/office/drawing/2014/main" xmlns="" id="{1C76EAEB-CFA0-48DB-AB47-6EDE0805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43" y="1735103"/>
            <a:ext cx="8369697" cy="427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57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fbeeldingsresultaat voor decision">
            <a:extLst>
              <a:ext uri="{FF2B5EF4-FFF2-40B4-BE49-F238E27FC236}">
                <a16:creationId xmlns:a16="http://schemas.microsoft.com/office/drawing/2014/main" xmlns="" id="{7E0CCEA9-FD0E-4C98-AFD7-C44922D5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0" y="297193"/>
            <a:ext cx="11919098" cy="554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4E40050D-3254-4CBB-8383-E88224271914}"/>
              </a:ext>
            </a:extLst>
          </p:cNvPr>
          <p:cNvSpPr/>
          <p:nvPr/>
        </p:nvSpPr>
        <p:spPr>
          <a:xfrm>
            <a:off x="0" y="0"/>
            <a:ext cx="12192000" cy="6220512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xmlns="" id="{9F5D0265-41E6-408F-956D-0E2B09F955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xmlns="" id="{B3BA756B-CD04-4181-A50B-6EB0415D2840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Beslissingsbevoegdheid</a:t>
            </a:r>
          </a:p>
        </p:txBody>
      </p:sp>
      <p:pic>
        <p:nvPicPr>
          <p:cNvPr id="8" name="Graphic 7" descr="Vergadering">
            <a:extLst>
              <a:ext uri="{FF2B5EF4-FFF2-40B4-BE49-F238E27FC236}">
                <a16:creationId xmlns:a16="http://schemas.microsoft.com/office/drawing/2014/main" xmlns="" id="{D07373F2-FE60-42BC-AE4C-80007776D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0486" y="845513"/>
            <a:ext cx="1027813" cy="102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81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fbeeldingsresultaat voor decision">
            <a:extLst>
              <a:ext uri="{FF2B5EF4-FFF2-40B4-BE49-F238E27FC236}">
                <a16:creationId xmlns:a16="http://schemas.microsoft.com/office/drawing/2014/main" xmlns="" id="{7E0CCEA9-FD0E-4C98-AFD7-C44922D5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0" y="297193"/>
            <a:ext cx="11919098" cy="554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4E40050D-3254-4CBB-8383-E88224271914}"/>
              </a:ext>
            </a:extLst>
          </p:cNvPr>
          <p:cNvSpPr/>
          <p:nvPr/>
        </p:nvSpPr>
        <p:spPr>
          <a:xfrm>
            <a:off x="0" y="0"/>
            <a:ext cx="12192000" cy="6220512"/>
          </a:xfrm>
          <a:prstGeom prst="rect">
            <a:avLst/>
          </a:prstGeom>
          <a:solidFill>
            <a:schemeClr val="bg1">
              <a:lumMod val="95000"/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xmlns="" id="{9F5D0265-41E6-408F-956D-0E2B09F955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xmlns="" id="{B3BA756B-CD04-4181-A50B-6EB0415D2840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Nieuw pand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7F3DB31E-D981-4A9F-81FE-0FAB4F4BC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263" y="2252320"/>
            <a:ext cx="2645473" cy="3878147"/>
          </a:xfrm>
          <a:prstGeom prst="rect">
            <a:avLst/>
          </a:prstGeom>
        </p:spPr>
      </p:pic>
      <p:pic>
        <p:nvPicPr>
          <p:cNvPr id="4" name="Graphic 3" descr="Mijngereedschap">
            <a:extLst>
              <a:ext uri="{FF2B5EF4-FFF2-40B4-BE49-F238E27FC236}">
                <a16:creationId xmlns:a16="http://schemas.microsoft.com/office/drawing/2014/main" xmlns="" id="{29882A1B-3D1C-4186-9630-FB46420224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05837" y="805642"/>
            <a:ext cx="1107555" cy="1107555"/>
          </a:xfrm>
          <a:prstGeom prst="rect">
            <a:avLst/>
          </a:prstGeom>
        </p:spPr>
      </p:pic>
      <p:pic>
        <p:nvPicPr>
          <p:cNvPr id="1026" name="Picture 2" descr="WEL Company verbouwing kantoor pand">
            <a:extLst>
              <a:ext uri="{FF2B5EF4-FFF2-40B4-BE49-F238E27FC236}">
                <a16:creationId xmlns:a16="http://schemas.microsoft.com/office/drawing/2014/main" xmlns="" id="{1905C2DD-E6EA-4AE4-9864-A6C692AA0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29" y="3307899"/>
            <a:ext cx="4271159" cy="283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L Company verbouwing kantoor pand">
            <a:extLst>
              <a:ext uri="{FF2B5EF4-FFF2-40B4-BE49-F238E27FC236}">
                <a16:creationId xmlns:a16="http://schemas.microsoft.com/office/drawing/2014/main" xmlns="" id="{CE8FBEC9-08FC-49B9-A247-601841613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29" y="267955"/>
            <a:ext cx="4271159" cy="283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WhatsApp Video 2018-06-05 at 18.42.15">
            <a:hlinkClick r:id="" action="ppaction://media"/>
            <a:extLst>
              <a:ext uri="{FF2B5EF4-FFF2-40B4-BE49-F238E27FC236}">
                <a16:creationId xmlns:a16="http://schemas.microsoft.com/office/drawing/2014/main" xmlns="" id="{FC02D49D-49B7-4F95-BCB8-129B708BC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25398" y="2246927"/>
            <a:ext cx="2481293" cy="388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81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foto, poseren, buiten&#10;&#10;Automatisch gegenereerde beschrijving">
            <a:extLst>
              <a:ext uri="{FF2B5EF4-FFF2-40B4-BE49-F238E27FC236}">
                <a16:creationId xmlns:a16="http://schemas.microsoft.com/office/drawing/2014/main" xmlns="" id="{DD0C8CAA-A267-40C2-B660-11FA1C43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 b="9254"/>
          <a:stretch/>
        </p:blipFill>
        <p:spPr>
          <a:xfrm>
            <a:off x="0" y="0"/>
            <a:ext cx="12192000" cy="6805656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xmlns="" id="{7112652D-7042-4AD8-A446-0F8F16C02E3C}"/>
              </a:ext>
            </a:extLst>
          </p:cNvPr>
          <p:cNvSpPr/>
          <p:nvPr/>
        </p:nvSpPr>
        <p:spPr>
          <a:xfrm>
            <a:off x="0" y="0"/>
            <a:ext cx="12192000" cy="6220512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xmlns="" id="{9F5D0265-41E6-408F-956D-0E2B09F955EA}"/>
              </a:ext>
            </a:extLst>
          </p:cNvPr>
          <p:cNvSpPr/>
          <p:nvPr/>
        </p:nvSpPr>
        <p:spPr>
          <a:xfrm>
            <a:off x="559601" y="537608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xmlns="" id="{B3BA756B-CD04-4181-A50B-6EB0415D2840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Partymanager</a:t>
            </a:r>
          </a:p>
        </p:txBody>
      </p:sp>
      <p:pic>
        <p:nvPicPr>
          <p:cNvPr id="4" name="Graphic 3" descr="Feestmuts">
            <a:extLst>
              <a:ext uri="{FF2B5EF4-FFF2-40B4-BE49-F238E27FC236}">
                <a16:creationId xmlns:a16="http://schemas.microsoft.com/office/drawing/2014/main" xmlns="" id="{C5711185-E440-4FF1-918E-8D4141E8E2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90872" y="814348"/>
            <a:ext cx="1037495" cy="103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2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foto, poseren, buiten&#10;&#10;Automatisch gegenereerde beschrijving">
            <a:extLst>
              <a:ext uri="{FF2B5EF4-FFF2-40B4-BE49-F238E27FC236}">
                <a16:creationId xmlns:a16="http://schemas.microsoft.com/office/drawing/2014/main" xmlns="" id="{DD0C8CAA-A267-40C2-B660-11FA1C4302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 b="9254"/>
          <a:stretch/>
        </p:blipFill>
        <p:spPr>
          <a:xfrm>
            <a:off x="0" y="0"/>
            <a:ext cx="12192000" cy="6805656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xmlns="" id="{7112652D-7042-4AD8-A446-0F8F16C02E3C}"/>
              </a:ext>
            </a:extLst>
          </p:cNvPr>
          <p:cNvSpPr/>
          <p:nvPr/>
        </p:nvSpPr>
        <p:spPr>
          <a:xfrm>
            <a:off x="0" y="0"/>
            <a:ext cx="12192000" cy="6220512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xmlns="" id="{9F5D0265-41E6-408F-956D-0E2B09F955EA}"/>
              </a:ext>
            </a:extLst>
          </p:cNvPr>
          <p:cNvSpPr/>
          <p:nvPr/>
        </p:nvSpPr>
        <p:spPr>
          <a:xfrm>
            <a:off x="559601" y="537608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xmlns="" id="{B3BA756B-CD04-4181-A50B-6EB0415D2840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Partymanager</a:t>
            </a:r>
          </a:p>
        </p:txBody>
      </p:sp>
      <p:pic>
        <p:nvPicPr>
          <p:cNvPr id="3" name="VIDEO-2017-07-28-18-41-12">
            <a:hlinkClick r:id="" action="ppaction://media"/>
            <a:extLst>
              <a:ext uri="{FF2B5EF4-FFF2-40B4-BE49-F238E27FC236}">
                <a16:creationId xmlns:a16="http://schemas.microsoft.com/office/drawing/2014/main" xmlns="" id="{71FAADB1-6957-44A0-954E-5D51763FA1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5346" y="637488"/>
            <a:ext cx="3008305" cy="531467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7914DBCC-59D5-475E-A0F9-D651D8B017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977" y="1863911"/>
            <a:ext cx="2299640" cy="4088249"/>
          </a:xfrm>
          <a:prstGeom prst="rect">
            <a:avLst/>
          </a:prstGeom>
        </p:spPr>
      </p:pic>
      <p:pic>
        <p:nvPicPr>
          <p:cNvPr id="15" name="Afbeelding 14" descr="Afbeelding met persoon, vrouw, man, staand&#10;&#10;Automatisch gegenereerde beschrijving">
            <a:extLst>
              <a:ext uri="{FF2B5EF4-FFF2-40B4-BE49-F238E27FC236}">
                <a16:creationId xmlns:a16="http://schemas.microsoft.com/office/drawing/2014/main" xmlns="" id="{4B756114-AAA0-4545-AD9A-7228D2F88A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6" y="2523160"/>
            <a:ext cx="4572000" cy="3429000"/>
          </a:xfrm>
          <a:prstGeom prst="rect">
            <a:avLst/>
          </a:prstGeom>
        </p:spPr>
      </p:pic>
      <p:pic>
        <p:nvPicPr>
          <p:cNvPr id="4" name="Graphic 3" descr="Feestmuts">
            <a:extLst>
              <a:ext uri="{FF2B5EF4-FFF2-40B4-BE49-F238E27FC236}">
                <a16:creationId xmlns:a16="http://schemas.microsoft.com/office/drawing/2014/main" xmlns="" id="{C5711185-E440-4FF1-918E-8D4141E8E2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90872" y="814348"/>
            <a:ext cx="1037495" cy="103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64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1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elcompany.nl/img/wel-bedrijfsdivisies.png">
            <a:extLst>
              <a:ext uri="{FF2B5EF4-FFF2-40B4-BE49-F238E27FC236}">
                <a16:creationId xmlns:a16="http://schemas.microsoft.com/office/drawing/2014/main" xmlns="" id="{EF1E5485-FBE1-439B-B890-C256606A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948098"/>
            <a:ext cx="10905066" cy="49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83FD720C-4A0A-4C6E-B207-36705C599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728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foto, poseren, buiten&#10;&#10;Automatisch gegenereerde beschrijving">
            <a:extLst>
              <a:ext uri="{FF2B5EF4-FFF2-40B4-BE49-F238E27FC236}">
                <a16:creationId xmlns:a16="http://schemas.microsoft.com/office/drawing/2014/main" xmlns="" id="{DD0C8CAA-A267-40C2-B660-11FA1C43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 b="9254"/>
          <a:stretch/>
        </p:blipFill>
        <p:spPr>
          <a:xfrm>
            <a:off x="0" y="0"/>
            <a:ext cx="12192000" cy="6805656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xmlns="" id="{7112652D-7042-4AD8-A446-0F8F16C02E3C}"/>
              </a:ext>
            </a:extLst>
          </p:cNvPr>
          <p:cNvSpPr/>
          <p:nvPr/>
        </p:nvSpPr>
        <p:spPr>
          <a:xfrm>
            <a:off x="0" y="0"/>
            <a:ext cx="12192000" cy="6220512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xmlns="" id="{9F5D0265-41E6-408F-956D-0E2B09F955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xmlns="" id="{B3BA756B-CD04-4181-A50B-6EB0415D2840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Partymanager</a:t>
            </a:r>
          </a:p>
        </p:txBody>
      </p:sp>
      <p:pic>
        <p:nvPicPr>
          <p:cNvPr id="8" name="Graphic 7" descr="Vergadering">
            <a:extLst>
              <a:ext uri="{FF2B5EF4-FFF2-40B4-BE49-F238E27FC236}">
                <a16:creationId xmlns:a16="http://schemas.microsoft.com/office/drawing/2014/main" xmlns="" id="{D07373F2-FE60-42BC-AE4C-80007776DC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40486" y="845513"/>
            <a:ext cx="1027813" cy="1027813"/>
          </a:xfrm>
          <a:prstGeom prst="rect">
            <a:avLst/>
          </a:prstGeom>
        </p:spPr>
      </p:pic>
      <p:pic>
        <p:nvPicPr>
          <p:cNvPr id="17" name="Afbeelding 16" descr="Afbeelding met persoon, mensen, groep, binnen&#10;&#10;Automatisch gegenereerde beschrijving">
            <a:extLst>
              <a:ext uri="{FF2B5EF4-FFF2-40B4-BE49-F238E27FC236}">
                <a16:creationId xmlns:a16="http://schemas.microsoft.com/office/drawing/2014/main" xmlns="" id="{68179E00-CBFB-4B21-9731-D2AE41157C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5" b="12759"/>
          <a:stretch/>
        </p:blipFill>
        <p:spPr>
          <a:xfrm>
            <a:off x="0" y="0"/>
            <a:ext cx="12192000" cy="62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8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innen, persoon, vrouw, tafel&#10;&#10;Automatisch gegenereerde beschrijving">
            <a:extLst>
              <a:ext uri="{FF2B5EF4-FFF2-40B4-BE49-F238E27FC236}">
                <a16:creationId xmlns:a16="http://schemas.microsoft.com/office/drawing/2014/main" xmlns="" id="{AE41EDAC-94A7-4BBC-8DB2-9E6796BFC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9" b="1754"/>
          <a:stretch/>
        </p:blipFill>
        <p:spPr>
          <a:xfrm>
            <a:off x="0" y="0"/>
            <a:ext cx="12192000" cy="6612556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xmlns="" id="{C2E85FEE-0DB8-4192-87C7-93DDAE9FD6F4}"/>
              </a:ext>
            </a:extLst>
          </p:cNvPr>
          <p:cNvSpPr/>
          <p:nvPr/>
        </p:nvSpPr>
        <p:spPr>
          <a:xfrm>
            <a:off x="-1" y="0"/>
            <a:ext cx="12192001" cy="6220512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Keihard werken !</a:t>
            </a:r>
            <a:endParaRPr lang="nl-NL" sz="115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Graphic 5" descr="Hamer">
            <a:extLst>
              <a:ext uri="{FF2B5EF4-FFF2-40B4-BE49-F238E27FC236}">
                <a16:creationId xmlns:a16="http://schemas.microsoft.com/office/drawing/2014/main" xmlns="" id="{C80BF922-561F-44F1-9DB5-492DFFCB4E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09625" y="819278"/>
            <a:ext cx="1015796" cy="10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1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0FF6C89-E46D-442E-90CC-611F928E2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070"/>
            <a:ext cx="12192000" cy="6869070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xmlns="" id="{A002477F-6EC3-4ABD-A3A7-4EADE4EA0A60}"/>
              </a:ext>
            </a:extLst>
          </p:cNvPr>
          <p:cNvSpPr/>
          <p:nvPr/>
        </p:nvSpPr>
        <p:spPr>
          <a:xfrm>
            <a:off x="-2" y="-1545"/>
            <a:ext cx="12192000" cy="6220512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 err="1">
                <a:solidFill>
                  <a:srgbClr val="414141"/>
                </a:solidFill>
                <a:latin typeface="Corbel" panose="020B0503020204020204" pitchFamily="34" charset="0"/>
              </a:rPr>
              <a:t>Hebbie</a:t>
            </a:r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 dit </a:t>
            </a:r>
            <a:r>
              <a:rPr lang="nl-NL" sz="4800" b="1" err="1">
                <a:solidFill>
                  <a:srgbClr val="414141"/>
                </a:solidFill>
                <a:latin typeface="Corbel" panose="020B0503020204020204" pitchFamily="34" charset="0"/>
              </a:rPr>
              <a:t>zelluf</a:t>
            </a:r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 bedacht ofzo?</a:t>
            </a:r>
            <a:endParaRPr lang="nl-NL" sz="115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  <p:pic>
        <p:nvPicPr>
          <p:cNvPr id="19458" name="Picture 2" descr="SEMCO-stijl van Ricardo Semler">
            <a:extLst>
              <a:ext uri="{FF2B5EF4-FFF2-40B4-BE49-F238E27FC236}">
                <a16:creationId xmlns:a16="http://schemas.microsoft.com/office/drawing/2014/main" xmlns="" id="{79484935-E374-4B93-9650-62DFCAD40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808" y="2218020"/>
            <a:ext cx="1238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ckartâs Notes van Eckart Wintzen">
            <a:extLst>
              <a:ext uri="{FF2B5EF4-FFF2-40B4-BE49-F238E27FC236}">
                <a16:creationId xmlns:a16="http://schemas.microsoft.com/office/drawing/2014/main" xmlns="" id="{8E730A6A-3A1D-44DA-AFB9-9B58C98F7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05" y="2218020"/>
            <a:ext cx="11906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The Toyota Way van Jeffrey K. Liker">
            <a:extLst>
              <a:ext uri="{FF2B5EF4-FFF2-40B4-BE49-F238E27FC236}">
                <a16:creationId xmlns:a16="http://schemas.microsoft.com/office/drawing/2014/main" xmlns="" id="{6EA7D162-67E5-4A21-BD7D-A935BE9E9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89" y="2218020"/>
            <a:ext cx="12668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Lean Thinking van Womack &amp; Jones">
            <a:extLst>
              <a:ext uri="{FF2B5EF4-FFF2-40B4-BE49-F238E27FC236}">
                <a16:creationId xmlns:a16="http://schemas.microsoft.com/office/drawing/2014/main" xmlns="" id="{7458303D-540A-4FA4-9A18-4D8C095A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349" y="2218020"/>
            <a:ext cx="1238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De zeven eigenschappen van effectief leiderschap van Stephen R. Covey">
            <a:extLst>
              <a:ext uri="{FF2B5EF4-FFF2-40B4-BE49-F238E27FC236}">
                <a16:creationId xmlns:a16="http://schemas.microsoft.com/office/drawing/2014/main" xmlns="" id="{ADA228C5-F3A6-4F34-B6A9-872B0CEF4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034" y="2218020"/>
            <a:ext cx="12477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Competentieprofielen">
            <a:extLst>
              <a:ext uri="{FF2B5EF4-FFF2-40B4-BE49-F238E27FC236}">
                <a16:creationId xmlns:a16="http://schemas.microsoft.com/office/drawing/2014/main" xmlns="" id="{76D4C5E9-543A-46D8-8673-8986B0CD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92" y="4359442"/>
            <a:ext cx="1238250" cy="174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IPMA">
            <a:extLst>
              <a:ext uri="{FF2B5EF4-FFF2-40B4-BE49-F238E27FC236}">
                <a16:creationId xmlns:a16="http://schemas.microsoft.com/office/drawing/2014/main" xmlns="" id="{062F59D8-BC04-4EA4-BD21-2F9979615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77" y="4359442"/>
            <a:ext cx="1266825" cy="174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 descr="ProductiviteitsNinja van Graham Allcott">
            <a:extLst>
              <a:ext uri="{FF2B5EF4-FFF2-40B4-BE49-F238E27FC236}">
                <a16:creationId xmlns:a16="http://schemas.microsoft.com/office/drawing/2014/main" xmlns="" id="{6D80864B-0FB5-4E70-A463-0E68DF3C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350" y="4359442"/>
            <a:ext cx="1238250" cy="174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Gloeilamp">
            <a:extLst>
              <a:ext uri="{FF2B5EF4-FFF2-40B4-BE49-F238E27FC236}">
                <a16:creationId xmlns:a16="http://schemas.microsoft.com/office/drawing/2014/main" xmlns="" id="{35D6130A-8DCF-47C0-92F4-8539AB782B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32393" y="837420"/>
            <a:ext cx="1044000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31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0FF6C89-E46D-442E-90CC-611F928E2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70"/>
            <a:ext cx="12192000" cy="6869070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8" name="Parallellogram 17">
            <a:extLst>
              <a:ext uri="{FF2B5EF4-FFF2-40B4-BE49-F238E27FC236}">
                <a16:creationId xmlns:a16="http://schemas.microsoft.com/office/drawing/2014/main" xmlns="" id="{294F1A11-4EA7-47E1-96EB-1A284F6488A5}"/>
              </a:ext>
            </a:extLst>
          </p:cNvPr>
          <p:cNvSpPr/>
          <p:nvPr/>
        </p:nvSpPr>
        <p:spPr>
          <a:xfrm>
            <a:off x="2361344" y="-205976"/>
            <a:ext cx="14360796" cy="6431761"/>
          </a:xfrm>
          <a:prstGeom prst="parallelogram">
            <a:avLst>
              <a:gd name="adj" fmla="val 42326"/>
            </a:avLst>
          </a:prstGeom>
          <a:gradFill flip="none" rotWithShape="1">
            <a:gsLst>
              <a:gs pos="39000">
                <a:srgbClr val="76BE43">
                  <a:alpha val="74902"/>
                </a:srgbClr>
              </a:gs>
              <a:gs pos="100000">
                <a:srgbClr val="0076B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sz="4800">
                <a:latin typeface="Corbel" panose="020B0503020204020204" pitchFamily="34" charset="0"/>
              </a:rPr>
              <a:t>	</a:t>
            </a:r>
          </a:p>
          <a:p>
            <a:endParaRPr lang="nl-NL" sz="4800">
              <a:latin typeface="Corbel" panose="020B0503020204020204" pitchFamily="34" charset="0"/>
            </a:endParaRPr>
          </a:p>
          <a:p>
            <a:endParaRPr lang="nl-NL" sz="4800">
              <a:latin typeface="Corbel" panose="020B0503020204020204" pitchFamily="34" charset="0"/>
            </a:endParaRPr>
          </a:p>
          <a:p>
            <a:r>
              <a:rPr lang="nl-NL" sz="2800">
                <a:latin typeface="Corbel" panose="020B0503020204020204" pitchFamily="34" charset="0"/>
              </a:rPr>
              <a:t>Bij ons werkt dat niet.</a:t>
            </a:r>
          </a:p>
          <a:p>
            <a:r>
              <a:rPr lang="nl-NL" sz="2800">
                <a:latin typeface="Corbel" panose="020B0503020204020204" pitchFamily="34" charset="0"/>
              </a:rPr>
              <a:t>Jullie zijn klein, wij groot.</a:t>
            </a:r>
          </a:p>
          <a:p>
            <a:r>
              <a:rPr lang="nl-NL" sz="2800">
                <a:latin typeface="Corbel" panose="020B0503020204020204" pitchFamily="34" charset="0"/>
              </a:rPr>
              <a:t>Wij doen geen dienstverlening, maar productie.</a:t>
            </a:r>
          </a:p>
          <a:p>
            <a:r>
              <a:rPr lang="nl-NL" sz="2800">
                <a:latin typeface="Corbel" panose="020B0503020204020204" pitchFamily="34" charset="0"/>
              </a:rPr>
              <a:t>We kunnen toch niet zomaar alles loslaten?</a:t>
            </a:r>
          </a:p>
          <a:p>
            <a:r>
              <a:rPr lang="nl-NL" sz="2800">
                <a:latin typeface="Corbel" panose="020B0503020204020204" pitchFamily="34" charset="0"/>
              </a:rPr>
              <a:t>Jullie hebben hoger opgeleide mensen, wij niet.</a:t>
            </a:r>
          </a:p>
          <a:p>
            <a:r>
              <a:rPr lang="nl-NL" sz="2800">
                <a:latin typeface="Corbel" panose="020B0503020204020204" pitchFamily="34" charset="0"/>
              </a:rPr>
              <a:t>Ja maar dat wordt toch een chaos?</a:t>
            </a:r>
          </a:p>
          <a:p>
            <a:r>
              <a:rPr lang="nl-NL" sz="2800">
                <a:latin typeface="Corbel" panose="020B0503020204020204" pitchFamily="34" charset="0"/>
              </a:rPr>
              <a:t>	</a:t>
            </a:r>
          </a:p>
          <a:p>
            <a:endParaRPr lang="nl-NL" sz="4800">
              <a:latin typeface="Corbel" panose="020B0503020204020204" pitchFamily="34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Ja maar…</a:t>
            </a:r>
            <a:endParaRPr lang="nl-NL" sz="115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Graphic 3" descr="Waarschuwing">
            <a:extLst>
              <a:ext uri="{FF2B5EF4-FFF2-40B4-BE49-F238E27FC236}">
                <a16:creationId xmlns:a16="http://schemas.microsoft.com/office/drawing/2014/main" xmlns="" id="{0431698C-104C-4286-9873-B375283A13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7542" y="834013"/>
            <a:ext cx="1012752" cy="10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50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0FF6C89-E46D-442E-90CC-611F928E2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070"/>
            <a:ext cx="12192000" cy="6869070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7" name="Parallellogram 6">
            <a:extLst>
              <a:ext uri="{FF2B5EF4-FFF2-40B4-BE49-F238E27FC236}">
                <a16:creationId xmlns:a16="http://schemas.microsoft.com/office/drawing/2014/main" xmlns="" id="{0F4CE18B-2105-45F2-9A09-94F0148306A8}"/>
              </a:ext>
            </a:extLst>
          </p:cNvPr>
          <p:cNvSpPr/>
          <p:nvPr/>
        </p:nvSpPr>
        <p:spPr>
          <a:xfrm>
            <a:off x="4124326" y="-198120"/>
            <a:ext cx="14360796" cy="6431761"/>
          </a:xfrm>
          <a:prstGeom prst="parallelogram">
            <a:avLst>
              <a:gd name="adj" fmla="val 42326"/>
            </a:avLst>
          </a:prstGeom>
          <a:gradFill flip="none" rotWithShape="1">
            <a:gsLst>
              <a:gs pos="39000">
                <a:srgbClr val="76BE43">
                  <a:alpha val="74902"/>
                </a:srgbClr>
              </a:gs>
              <a:gs pos="100000">
                <a:srgbClr val="0076B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sz="4800">
                <a:latin typeface="Corbel" panose="020B0503020204020204" pitchFamily="34" charset="0"/>
              </a:rPr>
              <a:t>	</a:t>
            </a:r>
          </a:p>
          <a:p>
            <a:endParaRPr lang="nl-NL" sz="4800">
              <a:latin typeface="Corbel" panose="020B0503020204020204" pitchFamily="34" charset="0"/>
            </a:endParaRPr>
          </a:p>
          <a:p>
            <a:r>
              <a:rPr lang="nl-NL" sz="3200">
                <a:latin typeface="Corbel" panose="020B0503020204020204" pitchFamily="34" charset="0"/>
              </a:rPr>
              <a:t>Transparantie</a:t>
            </a:r>
          </a:p>
          <a:p>
            <a:r>
              <a:rPr lang="nl-NL" sz="3200">
                <a:latin typeface="Corbel" panose="020B0503020204020204" pitchFamily="34" charset="0"/>
              </a:rPr>
              <a:t>Bevlogenheid </a:t>
            </a:r>
          </a:p>
          <a:p>
            <a:endParaRPr lang="nl-NL" sz="3200">
              <a:latin typeface="Corbel" panose="020B0503020204020204" pitchFamily="34" charset="0"/>
            </a:endParaRPr>
          </a:p>
          <a:p>
            <a:r>
              <a:rPr lang="nl-NL" sz="3200">
                <a:latin typeface="Corbel" panose="020B0503020204020204" pitchFamily="34" charset="0"/>
              </a:rPr>
              <a:t>Medewerkerstevredenheid: 8,9</a:t>
            </a:r>
          </a:p>
          <a:p>
            <a:r>
              <a:rPr lang="nl-NL" sz="3200">
                <a:latin typeface="Corbel" panose="020B0503020204020204" pitchFamily="34" charset="0"/>
              </a:rPr>
              <a:t>Klanttevredenheid: 9,0</a:t>
            </a:r>
          </a:p>
          <a:p>
            <a:endParaRPr lang="nl-NL" sz="3200">
              <a:latin typeface="Corbel" panose="020B0503020204020204" pitchFamily="34" charset="0"/>
            </a:endParaRPr>
          </a:p>
          <a:p>
            <a:r>
              <a:rPr lang="nl-NL" sz="3200">
                <a:latin typeface="Corbel" panose="020B0503020204020204" pitchFamily="34" charset="0"/>
              </a:rPr>
              <a:t>In 2,5 jaar tijd 100% groei</a:t>
            </a:r>
          </a:p>
          <a:p>
            <a:r>
              <a:rPr lang="nl-NL" sz="3200">
                <a:latin typeface="FontAwesome" pitchFamily="2" charset="0"/>
              </a:rPr>
              <a:t>	</a:t>
            </a:r>
            <a:r>
              <a:rPr lang="nl-NL" sz="3200">
                <a:latin typeface="Corbel" panose="020B0503020204020204" pitchFamily="34" charset="0"/>
              </a:rPr>
              <a:t>		</a:t>
            </a:r>
          </a:p>
          <a:p>
            <a:endParaRPr lang="nl-NL" sz="4800">
              <a:latin typeface="Corbel" panose="020B0503020204020204" pitchFamily="34" charset="0"/>
            </a:endParaRP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Resultaat</a:t>
            </a:r>
            <a:endParaRPr lang="nl-NL" sz="115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Graphic 2" descr="Roos">
            <a:extLst>
              <a:ext uri="{FF2B5EF4-FFF2-40B4-BE49-F238E27FC236}">
                <a16:creationId xmlns:a16="http://schemas.microsoft.com/office/drawing/2014/main" xmlns="" id="{F9C97603-AED8-4F18-9E4E-5282490DE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62050" y="936181"/>
            <a:ext cx="914400" cy="914400"/>
          </a:xfrm>
          <a:prstGeom prst="rect">
            <a:avLst/>
          </a:prstGeom>
        </p:spPr>
      </p:pic>
      <p:pic>
        <p:nvPicPr>
          <p:cNvPr id="5" name="Graphic 4" descr="Opwaartse trend">
            <a:extLst>
              <a:ext uri="{FF2B5EF4-FFF2-40B4-BE49-F238E27FC236}">
                <a16:creationId xmlns:a16="http://schemas.microsoft.com/office/drawing/2014/main" xmlns="" id="{C11D926A-333B-47AA-A1EE-074B61ACA9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029066" y="5304305"/>
            <a:ext cx="468000" cy="468000"/>
          </a:xfrm>
          <a:prstGeom prst="rect">
            <a:avLst/>
          </a:prstGeom>
        </p:spPr>
      </p:pic>
      <p:pic>
        <p:nvPicPr>
          <p:cNvPr id="12" name="Graphic 11" descr="Glimlachend gezicht zonder opvulling ">
            <a:extLst>
              <a:ext uri="{FF2B5EF4-FFF2-40B4-BE49-F238E27FC236}">
                <a16:creationId xmlns:a16="http://schemas.microsoft.com/office/drawing/2014/main" xmlns="" id="{05EDFA51-9F83-48F5-9458-A83358ED13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029066" y="4302533"/>
            <a:ext cx="468000" cy="468000"/>
          </a:xfrm>
          <a:prstGeom prst="rect">
            <a:avLst/>
          </a:prstGeom>
        </p:spPr>
      </p:pic>
      <p:pic>
        <p:nvPicPr>
          <p:cNvPr id="15" name="Graphic 14" descr="Duim onhoog ">
            <a:extLst>
              <a:ext uri="{FF2B5EF4-FFF2-40B4-BE49-F238E27FC236}">
                <a16:creationId xmlns:a16="http://schemas.microsoft.com/office/drawing/2014/main" xmlns="" id="{62803C23-C223-4C43-89F6-C05EEB3C87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029066" y="3834533"/>
            <a:ext cx="468000" cy="468000"/>
          </a:xfrm>
          <a:prstGeom prst="rect">
            <a:avLst/>
          </a:prstGeom>
        </p:spPr>
      </p:pic>
      <p:pic>
        <p:nvPicPr>
          <p:cNvPr id="17" name="Graphic 16" descr="Informatie">
            <a:extLst>
              <a:ext uri="{FF2B5EF4-FFF2-40B4-BE49-F238E27FC236}">
                <a16:creationId xmlns:a16="http://schemas.microsoft.com/office/drawing/2014/main" xmlns="" id="{23B87840-0D82-4FBE-97C6-B75E1EB884E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029066" y="2381688"/>
            <a:ext cx="468000" cy="468000"/>
          </a:xfrm>
          <a:prstGeom prst="rect">
            <a:avLst/>
          </a:prstGeom>
        </p:spPr>
      </p:pic>
      <p:pic>
        <p:nvPicPr>
          <p:cNvPr id="20" name="Graphic 19" descr="Hardlopen">
            <a:extLst>
              <a:ext uri="{FF2B5EF4-FFF2-40B4-BE49-F238E27FC236}">
                <a16:creationId xmlns:a16="http://schemas.microsoft.com/office/drawing/2014/main" xmlns="" id="{937B1AC6-1D5A-44E6-9C6B-40BD2026B4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029065" y="284369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88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innen, plafond, persoon, muur&#10;&#10;Automatisch gegenereerde beschrijving">
            <a:extLst>
              <a:ext uri="{FF2B5EF4-FFF2-40B4-BE49-F238E27FC236}">
                <a16:creationId xmlns:a16="http://schemas.microsoft.com/office/drawing/2014/main" xmlns="" id="{EC2A1C53-F0FE-44F6-B4D8-78EC3E898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3" b="19082"/>
          <a:stretch/>
        </p:blipFill>
        <p:spPr>
          <a:xfrm>
            <a:off x="-1" y="0"/>
            <a:ext cx="12192000" cy="6220511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xmlns="" id="{9F5D0265-41E6-408F-956D-0E2B09F955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Graphic 2" descr="Koffie">
            <a:extLst>
              <a:ext uri="{FF2B5EF4-FFF2-40B4-BE49-F238E27FC236}">
                <a16:creationId xmlns:a16="http://schemas.microsoft.com/office/drawing/2014/main" xmlns="" id="{A834949B-0AEE-4199-B4A3-493F91061E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5329" y="999420"/>
            <a:ext cx="720000" cy="720000"/>
          </a:xfrm>
          <a:prstGeom prst="rect">
            <a:avLst/>
          </a:prstGeom>
        </p:spPr>
      </p:pic>
      <p:pic>
        <p:nvPicPr>
          <p:cNvPr id="9" name="Graphic 8" descr="Fles">
            <a:extLst>
              <a:ext uri="{FF2B5EF4-FFF2-40B4-BE49-F238E27FC236}">
                <a16:creationId xmlns:a16="http://schemas.microsoft.com/office/drawing/2014/main" xmlns="" id="{DA02AD93-11FF-440F-8824-5092896F5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98546" y="999420"/>
            <a:ext cx="720000" cy="720000"/>
          </a:xfrm>
          <a:prstGeom prst="rect">
            <a:avLst/>
          </a:prstGeom>
        </p:spPr>
      </p:pic>
      <p:pic>
        <p:nvPicPr>
          <p:cNvPr id="11" name="Graphic 10" descr="Wijn">
            <a:extLst>
              <a:ext uri="{FF2B5EF4-FFF2-40B4-BE49-F238E27FC236}">
                <a16:creationId xmlns:a16="http://schemas.microsoft.com/office/drawing/2014/main" xmlns="" id="{5E02FA6C-7242-434B-8D76-6254287218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31763" y="996553"/>
            <a:ext cx="720000" cy="720000"/>
          </a:xfrm>
          <a:prstGeom prst="rect">
            <a:avLst/>
          </a:prstGeom>
        </p:spPr>
      </p:pic>
      <p:sp>
        <p:nvSpPr>
          <p:cNvPr id="10" name="Parallellogram 9">
            <a:extLst>
              <a:ext uri="{FF2B5EF4-FFF2-40B4-BE49-F238E27FC236}">
                <a16:creationId xmlns:a16="http://schemas.microsoft.com/office/drawing/2014/main" xmlns="" id="{D7459823-5E51-450E-9FCB-1F982E013047}"/>
              </a:ext>
            </a:extLst>
          </p:cNvPr>
          <p:cNvSpPr/>
          <p:nvPr/>
        </p:nvSpPr>
        <p:spPr>
          <a:xfrm>
            <a:off x="4124326" y="-198120"/>
            <a:ext cx="14360796" cy="6431761"/>
          </a:xfrm>
          <a:prstGeom prst="parallelogram">
            <a:avLst>
              <a:gd name="adj" fmla="val 42326"/>
            </a:avLst>
          </a:prstGeom>
          <a:gradFill flip="none" rotWithShape="1">
            <a:gsLst>
              <a:gs pos="39000">
                <a:srgbClr val="76BE43">
                  <a:alpha val="74902"/>
                </a:srgbClr>
              </a:gs>
              <a:gs pos="100000">
                <a:srgbClr val="0076B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sz="4800">
                <a:latin typeface="Corbel" panose="020B0503020204020204" pitchFamily="34" charset="0"/>
              </a:rPr>
              <a:t>	</a:t>
            </a:r>
          </a:p>
          <a:p>
            <a:endParaRPr lang="nl-NL" sz="4800">
              <a:latin typeface="Corbel" panose="020B0503020204020204" pitchFamily="34" charset="0"/>
            </a:endParaRPr>
          </a:p>
          <a:p>
            <a:r>
              <a:rPr lang="nl-NL" sz="3200">
                <a:latin typeface="Corbel" panose="020B0503020204020204" pitchFamily="34" charset="0"/>
              </a:rPr>
              <a:t>Koffie?</a:t>
            </a:r>
          </a:p>
          <a:p>
            <a:r>
              <a:rPr lang="nl-NL" sz="3200">
                <a:latin typeface="FontAwesome" pitchFamily="2" charset="0"/>
              </a:rPr>
              <a:t>	</a:t>
            </a:r>
            <a:r>
              <a:rPr lang="nl-NL" sz="3200">
                <a:latin typeface="Corbel" panose="020B0503020204020204" pitchFamily="34" charset="0"/>
              </a:rPr>
              <a:t>		</a:t>
            </a:r>
          </a:p>
          <a:p>
            <a:endParaRPr lang="nl-NL" sz="480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92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xmlns="" id="{96B917AC-04EA-4E6F-85B4-95568EA26B96}"/>
              </a:ext>
            </a:extLst>
          </p:cNvPr>
          <p:cNvSpPr/>
          <p:nvPr/>
        </p:nvSpPr>
        <p:spPr>
          <a:xfrm>
            <a:off x="3749963" y="1791847"/>
            <a:ext cx="7841673" cy="416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xmlns="" id="{477DD7AD-86D8-4C0D-85B6-1CA9B8CD5876}"/>
              </a:ext>
            </a:extLst>
          </p:cNvPr>
          <p:cNvSpPr/>
          <p:nvPr/>
        </p:nvSpPr>
        <p:spPr>
          <a:xfrm>
            <a:off x="4304149" y="2105892"/>
            <a:ext cx="7065815" cy="397164"/>
          </a:xfrm>
          <a:prstGeom prst="rect">
            <a:avLst/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>
                <a:latin typeface="Corbel" panose="020B0503020204020204" pitchFamily="34" charset="0"/>
              </a:rPr>
              <a:t>Vooruit met uw wagenpark-, materieel- en assetmanagement!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xmlns="" id="{D301B818-64B7-4F5B-A111-E2CC531E62C8}"/>
              </a:ext>
            </a:extLst>
          </p:cNvPr>
          <p:cNvSpPr/>
          <p:nvPr/>
        </p:nvSpPr>
        <p:spPr>
          <a:xfrm>
            <a:off x="4304148" y="3186544"/>
            <a:ext cx="7065815" cy="397164"/>
          </a:xfrm>
          <a:prstGeom prst="rect">
            <a:avLst/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>
                <a:latin typeface="Corbel" panose="020B0503020204020204" pitchFamily="34" charset="0"/>
              </a:rPr>
              <a:t>Vooruit met slimme beheersoftware! 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xmlns="" id="{EF4CD053-D92E-4A28-B664-BC4242381D4A}"/>
              </a:ext>
            </a:extLst>
          </p:cNvPr>
          <p:cNvSpPr/>
          <p:nvPr/>
        </p:nvSpPr>
        <p:spPr>
          <a:xfrm>
            <a:off x="4294911" y="4267193"/>
            <a:ext cx="7065815" cy="397164"/>
          </a:xfrm>
          <a:prstGeom prst="rect">
            <a:avLst/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>
                <a:latin typeface="Corbel" panose="020B0503020204020204" pitchFamily="34" charset="0"/>
              </a:rPr>
              <a:t>Vooruit door project- en procesmanagement! 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xmlns="" id="{02D98E5E-A29F-40CE-AE2C-A9EBD9F91E0C}"/>
              </a:ext>
            </a:extLst>
          </p:cNvPr>
          <p:cNvSpPr/>
          <p:nvPr/>
        </p:nvSpPr>
        <p:spPr>
          <a:xfrm>
            <a:off x="4304148" y="5324763"/>
            <a:ext cx="7065815" cy="397164"/>
          </a:xfrm>
          <a:prstGeom prst="rect">
            <a:avLst/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>
                <a:latin typeface="Corbel" panose="020B0503020204020204" pitchFamily="34" charset="0"/>
              </a:rPr>
              <a:t>Vooruit door techniek!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56E95E13-CA64-4C28-953F-EEA56DF8C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43" y="130383"/>
            <a:ext cx="3695700" cy="6010275"/>
          </a:xfrm>
          <a:prstGeom prst="rect">
            <a:avLst/>
          </a:prstGeom>
        </p:spPr>
      </p:pic>
      <p:sp>
        <p:nvSpPr>
          <p:cNvPr id="24" name="Rechthoek 23">
            <a:extLst>
              <a:ext uri="{FF2B5EF4-FFF2-40B4-BE49-F238E27FC236}">
                <a16:creationId xmlns:a16="http://schemas.microsoft.com/office/drawing/2014/main" xmlns="" id="{91884E19-3C68-4D5E-9EB4-A588CF648556}"/>
              </a:ext>
            </a:extLst>
          </p:cNvPr>
          <p:cNvSpPr/>
          <p:nvPr/>
        </p:nvSpPr>
        <p:spPr>
          <a:xfrm>
            <a:off x="4250575" y="1978428"/>
            <a:ext cx="7220989" cy="394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Picture 2" descr="Afbeeldingsresultaat voor politie logo">
            <a:extLst>
              <a:ext uri="{FF2B5EF4-FFF2-40B4-BE49-F238E27FC236}">
                <a16:creationId xmlns:a16="http://schemas.microsoft.com/office/drawing/2014/main" xmlns="" id="{AC6E06AF-02B5-4035-9F4B-4FA459A81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565" y="2062499"/>
            <a:ext cx="1268037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Afbeeldingsresultaat voor veiligheidsregio zuid limburg">
            <a:extLst>
              <a:ext uri="{FF2B5EF4-FFF2-40B4-BE49-F238E27FC236}">
                <a16:creationId xmlns:a16="http://schemas.microsoft.com/office/drawing/2014/main" xmlns="" id="{B5DCA212-422C-4D2D-B923-C519C447D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320" y="2139519"/>
            <a:ext cx="1836419" cy="35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Afbeeldingsresultaat voor hdi logo">
            <a:extLst>
              <a:ext uri="{FF2B5EF4-FFF2-40B4-BE49-F238E27FC236}">
                <a16:creationId xmlns:a16="http://schemas.microsoft.com/office/drawing/2014/main" xmlns="" id="{0E24465E-EFF8-4074-A9CD-0EFDC840D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612" y="1583775"/>
            <a:ext cx="1264720" cy="12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Afbeeldingsresultaat voor GP Groot">
            <a:extLst>
              <a:ext uri="{FF2B5EF4-FFF2-40B4-BE49-F238E27FC236}">
                <a16:creationId xmlns:a16="http://schemas.microsoft.com/office/drawing/2014/main" xmlns="" id="{7AEEBE14-EE1C-4246-BCFC-27A0219B8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971" y="1444962"/>
            <a:ext cx="680836" cy="105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Afbeeldingsresultaat voor logo irado">
            <a:extLst>
              <a:ext uri="{FF2B5EF4-FFF2-40B4-BE49-F238E27FC236}">
                <a16:creationId xmlns:a16="http://schemas.microsoft.com/office/drawing/2014/main" xmlns="" id="{6304DB70-9B57-46B0-A127-6DFC1BEA1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882" y="2713307"/>
            <a:ext cx="1264720" cy="84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Afbeeldingsresultaat voor gemeente maassluis logo">
            <a:extLst>
              <a:ext uri="{FF2B5EF4-FFF2-40B4-BE49-F238E27FC236}">
                <a16:creationId xmlns:a16="http://schemas.microsoft.com/office/drawing/2014/main" xmlns="" id="{1E39E022-CD88-48AE-A4E6-B14249F5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181" y="2854038"/>
            <a:ext cx="1353099" cy="71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ep 31">
            <a:extLst>
              <a:ext uri="{FF2B5EF4-FFF2-40B4-BE49-F238E27FC236}">
                <a16:creationId xmlns:a16="http://schemas.microsoft.com/office/drawing/2014/main" xmlns="" id="{49AE4D91-A118-41AC-98F1-10B5821B6302}"/>
              </a:ext>
            </a:extLst>
          </p:cNvPr>
          <p:cNvGrpSpPr/>
          <p:nvPr/>
        </p:nvGrpSpPr>
        <p:grpSpPr>
          <a:xfrm>
            <a:off x="7036859" y="2896985"/>
            <a:ext cx="2706484" cy="770313"/>
            <a:chOff x="7320742" y="249537"/>
            <a:chExt cx="2706484" cy="770313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xmlns="" id="{09AE1C4C-E2E3-437D-82B8-7580A2CC00EE}"/>
                </a:ext>
              </a:extLst>
            </p:cNvPr>
            <p:cNvSpPr/>
            <p:nvPr/>
          </p:nvSpPr>
          <p:spPr>
            <a:xfrm>
              <a:off x="7941426" y="249537"/>
              <a:ext cx="2085800" cy="770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l-NL" b="1">
                  <a:solidFill>
                    <a:srgbClr val="003399"/>
                  </a:solidFill>
                </a:rPr>
                <a:t>Driehuizen Transport</a:t>
              </a:r>
            </a:p>
          </p:txBody>
        </p:sp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xmlns="" id="{8E5D1110-7D27-4111-ABF9-D5B51DD96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037" r="1602"/>
            <a:stretch/>
          </p:blipFill>
          <p:spPr>
            <a:xfrm>
              <a:off x="7320742" y="339689"/>
              <a:ext cx="626226" cy="641367"/>
            </a:xfrm>
            <a:prstGeom prst="rect">
              <a:avLst/>
            </a:prstGeom>
          </p:spPr>
        </p:pic>
      </p:grpSp>
      <p:pic>
        <p:nvPicPr>
          <p:cNvPr id="35" name="Picture 8" descr="Afbeeldingsresultaat voor gemeente hollands kroon">
            <a:extLst>
              <a:ext uri="{FF2B5EF4-FFF2-40B4-BE49-F238E27FC236}">
                <a16:creationId xmlns:a16="http://schemas.microsoft.com/office/drawing/2014/main" xmlns="" id="{61088280-7A37-49AC-B4C6-9A03B2F5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597" y="1970741"/>
            <a:ext cx="1672245" cy="46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Afbeeldingsresultaat voor logo liftintermediair">
            <a:extLst>
              <a:ext uri="{FF2B5EF4-FFF2-40B4-BE49-F238E27FC236}">
                <a16:creationId xmlns:a16="http://schemas.microsoft.com/office/drawing/2014/main" xmlns="" id="{0D0F7E89-60A7-48A4-91ED-30FD900E2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906" y="3064624"/>
            <a:ext cx="2837411" cy="43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Afbeeldingsresultaat voor VDL">
            <a:extLst>
              <a:ext uri="{FF2B5EF4-FFF2-40B4-BE49-F238E27FC236}">
                <a16:creationId xmlns:a16="http://schemas.microsoft.com/office/drawing/2014/main" xmlns="" id="{B91DDA2F-E86A-4E4E-B78B-47967C279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55" y="4194023"/>
            <a:ext cx="1268037" cy="61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Afbeeldingsresultaat voor tno logo">
            <a:extLst>
              <a:ext uri="{FF2B5EF4-FFF2-40B4-BE49-F238E27FC236}">
                <a16:creationId xmlns:a16="http://schemas.microsoft.com/office/drawing/2014/main" xmlns="" id="{774E258B-855B-4073-BB65-796B22A69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5" y="4166796"/>
            <a:ext cx="2288771" cy="66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Afbeeldingsresultaat voor logo kia motors nederland">
            <a:extLst>
              <a:ext uri="{FF2B5EF4-FFF2-40B4-BE49-F238E27FC236}">
                <a16:creationId xmlns:a16="http://schemas.microsoft.com/office/drawing/2014/main" xmlns="" id="{001E321C-4BA2-41BB-A8B6-C52FB056D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468" y="4782588"/>
            <a:ext cx="1398006" cy="139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6" descr="Afbeeldingsresultaat voor logo mossel groep">
            <a:extLst>
              <a:ext uri="{FF2B5EF4-FFF2-40B4-BE49-F238E27FC236}">
                <a16:creationId xmlns:a16="http://schemas.microsoft.com/office/drawing/2014/main" xmlns="" id="{AEDDB59B-6A13-4698-8A24-67C77CAF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706" y="3790878"/>
            <a:ext cx="1210329" cy="12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8" descr="Afbeeldingsresultaat voor partspoint logo">
            <a:extLst>
              <a:ext uri="{FF2B5EF4-FFF2-40B4-BE49-F238E27FC236}">
                <a16:creationId xmlns:a16="http://schemas.microsoft.com/office/drawing/2014/main" xmlns="" id="{8DB53FBA-0955-4403-8D21-93C4101AC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14992" r="7642" b="25688"/>
          <a:stretch/>
        </p:blipFill>
        <p:spPr bwMode="auto">
          <a:xfrm>
            <a:off x="10431262" y="4044204"/>
            <a:ext cx="1492261" cy="7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0" descr="Afbeeldingsresultaat voor logo ret">
            <a:extLst>
              <a:ext uri="{FF2B5EF4-FFF2-40B4-BE49-F238E27FC236}">
                <a16:creationId xmlns:a16="http://schemas.microsoft.com/office/drawing/2014/main" xmlns="" id="{5C1D6552-AF55-4FBF-9EB8-4F6B4BD32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602" y="5365454"/>
            <a:ext cx="1128744" cy="48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2" descr="Afbeeldingsresultaat voor skf">
            <a:extLst>
              <a:ext uri="{FF2B5EF4-FFF2-40B4-BE49-F238E27FC236}">
                <a16:creationId xmlns:a16="http://schemas.microsoft.com/office/drawing/2014/main" xmlns="" id="{7179EE4F-0723-4FA3-B27C-7ECFE30AB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590" y="5380611"/>
            <a:ext cx="1300254" cy="52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4" descr="Afbeeldingsresultaat voor gemeente rotterdam">
            <a:extLst>
              <a:ext uri="{FF2B5EF4-FFF2-40B4-BE49-F238E27FC236}">
                <a16:creationId xmlns:a16="http://schemas.microsoft.com/office/drawing/2014/main" xmlns="" id="{2E365C4A-2A0D-4F57-975E-995F4D873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152" y="5352248"/>
            <a:ext cx="1544569" cy="55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6" descr="Gerelateerde afbeelding">
            <a:extLst>
              <a:ext uri="{FF2B5EF4-FFF2-40B4-BE49-F238E27FC236}">
                <a16:creationId xmlns:a16="http://schemas.microsoft.com/office/drawing/2014/main" xmlns="" id="{CCCC3F1A-ED3A-4770-8A45-A383AACB4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192" y="5136684"/>
            <a:ext cx="1169686" cy="9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Afbeeldingsresultaat voor opel logo">
            <a:extLst>
              <a:ext uri="{FF2B5EF4-FFF2-40B4-BE49-F238E27FC236}">
                <a16:creationId xmlns:a16="http://schemas.microsoft.com/office/drawing/2014/main" xmlns="" id="{2F91DE10-B231-4030-A08F-455EE5186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44" y="3834938"/>
            <a:ext cx="2036782" cy="114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747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Afbeeldingsresultaat voor fondos celestes hd">
            <a:extLst>
              <a:ext uri="{FF2B5EF4-FFF2-40B4-BE49-F238E27FC236}">
                <a16:creationId xmlns:a16="http://schemas.microsoft.com/office/drawing/2014/main" xmlns="" id="{0BF5627F-5523-492D-93BE-3129DA829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 t="8787" r="-2"/>
          <a:stretch/>
        </p:blipFill>
        <p:spPr bwMode="auto">
          <a:xfrm>
            <a:off x="0" y="0"/>
            <a:ext cx="12192000" cy="623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C0D24AAB-EA53-4C5B-B306-4818E12C3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65" y="2385801"/>
            <a:ext cx="4931638" cy="369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500" b="1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Wie?</a:t>
            </a:r>
            <a:endParaRPr lang="nl-NL" sz="115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Graphic 4" descr="Opgestoken hand">
            <a:extLst>
              <a:ext uri="{FF2B5EF4-FFF2-40B4-BE49-F238E27FC236}">
                <a16:creationId xmlns:a16="http://schemas.microsoft.com/office/drawing/2014/main" xmlns="" id="{2D0670E4-8E1B-496D-B977-22A14297F2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06245" y="773469"/>
            <a:ext cx="1102955" cy="1102955"/>
          </a:xfrm>
          <a:prstGeom prst="rect">
            <a:avLst/>
          </a:prstGeom>
        </p:spPr>
      </p:pic>
      <p:pic>
        <p:nvPicPr>
          <p:cNvPr id="9" name="Afbeelding 8" descr="Afbeelding met persoon, muur, man, binnen&#10;&#10;Automatisch gegenereerde beschrijving">
            <a:extLst>
              <a:ext uri="{FF2B5EF4-FFF2-40B4-BE49-F238E27FC236}">
                <a16:creationId xmlns:a16="http://schemas.microsoft.com/office/drawing/2014/main" xmlns="" id="{D186D962-6E3D-48C7-BFCC-B496488425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3"/>
          <a:stretch/>
        </p:blipFill>
        <p:spPr>
          <a:xfrm>
            <a:off x="5522192" y="2385801"/>
            <a:ext cx="6324815" cy="369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778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Afbeeldingsresultaat voor fondos celestes hd">
            <a:extLst>
              <a:ext uri="{FF2B5EF4-FFF2-40B4-BE49-F238E27FC236}">
                <a16:creationId xmlns:a16="http://schemas.microsoft.com/office/drawing/2014/main" xmlns="" id="{0BF5627F-5523-492D-93BE-3129DA829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 t="8787" r="-2"/>
          <a:stretch/>
        </p:blipFill>
        <p:spPr bwMode="auto">
          <a:xfrm>
            <a:off x="0" y="0"/>
            <a:ext cx="12192000" cy="623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pic>
        <p:nvPicPr>
          <p:cNvPr id="3" name="Afbeelding 2" descr="Afbeelding met persoon, binnen, plafond, staand&#10;&#10;Automatisch gegenereerde beschrijving">
            <a:extLst>
              <a:ext uri="{FF2B5EF4-FFF2-40B4-BE49-F238E27FC236}">
                <a16:creationId xmlns:a16="http://schemas.microsoft.com/office/drawing/2014/main" xmlns="" id="{B8D19DEA-EE4A-44AF-836E-C4BBE7F767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4"/>
          <a:stretch/>
        </p:blipFill>
        <p:spPr>
          <a:xfrm>
            <a:off x="-6071" y="0"/>
            <a:ext cx="12198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fbeeldingsresultaat voor angry boss">
            <a:extLst>
              <a:ext uri="{FF2B5EF4-FFF2-40B4-BE49-F238E27FC236}">
                <a16:creationId xmlns:a16="http://schemas.microsoft.com/office/drawing/2014/main" xmlns="" id="{228B53D0-AC5B-4D06-83F0-D0A77B95A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 b="17936"/>
          <a:stretch/>
        </p:blipFill>
        <p:spPr bwMode="auto">
          <a:xfrm>
            <a:off x="0" y="11715"/>
            <a:ext cx="12192000" cy="386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xmlns="" id="{D23F6D71-8787-4BDE-A381-2CDABDA4CB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251"/>
          <a:stretch/>
        </p:blipFill>
        <p:spPr>
          <a:xfrm>
            <a:off x="0" y="3421175"/>
            <a:ext cx="12192000" cy="3436825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xmlns="" id="{8603C904-DF20-4F38-BEA4-552E46973845}"/>
              </a:ext>
            </a:extLst>
          </p:cNvPr>
          <p:cNvSpPr/>
          <p:nvPr/>
        </p:nvSpPr>
        <p:spPr>
          <a:xfrm>
            <a:off x="0" y="-5487"/>
            <a:ext cx="12192000" cy="6871730"/>
          </a:xfrm>
          <a:prstGeom prst="rect">
            <a:avLst/>
          </a:prstGeom>
          <a:solidFill>
            <a:schemeClr val="bg1">
              <a:lumMod val="85000"/>
              <a:alpha val="54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500" b="1">
                <a:solidFill>
                  <a:schemeClr val="bg1"/>
                </a:solidFill>
                <a:latin typeface="Corbel" panose="020B0503020204020204" pitchFamily="34" charset="0"/>
              </a:rPr>
              <a:t>?</a:t>
            </a: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xmlns="" id="{3EB73098-89A7-4B34-97DE-D1F907E0DACA}"/>
              </a:ext>
            </a:extLst>
          </p:cNvPr>
          <p:cNvSpPr/>
          <p:nvPr/>
        </p:nvSpPr>
        <p:spPr>
          <a:xfrm>
            <a:off x="2447969" y="500820"/>
            <a:ext cx="8812425" cy="1717200"/>
          </a:xfrm>
          <a:prstGeom prst="roundRect">
            <a:avLst>
              <a:gd name="adj" fmla="val 205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b="1">
                <a:solidFill>
                  <a:srgbClr val="414141"/>
                </a:solidFill>
                <a:latin typeface="Corbel" panose="020B0503020204020204" pitchFamily="34" charset="0"/>
              </a:rPr>
              <a:t>Waarom?</a:t>
            </a:r>
            <a:endParaRPr lang="nl-NL" sz="11500" b="1">
              <a:solidFill>
                <a:srgbClr val="41414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6223378"/>
            <a:ext cx="12192000" cy="63462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13" y="6272856"/>
            <a:ext cx="1107663" cy="532800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xmlns="" id="{5C83F470-D5E9-4D4C-89A0-847B8FE52FEA}"/>
              </a:ext>
            </a:extLst>
          </p:cNvPr>
          <p:cNvSpPr/>
          <p:nvPr/>
        </p:nvSpPr>
        <p:spPr>
          <a:xfrm>
            <a:off x="496265" y="500820"/>
            <a:ext cx="1716257" cy="1717200"/>
          </a:xfrm>
          <a:prstGeom prst="roundRect">
            <a:avLst>
              <a:gd name="adj" fmla="val 2058"/>
            </a:avLst>
          </a:prstGeom>
          <a:solidFill>
            <a:srgbClr val="76B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500" b="1">
                <a:solidFill>
                  <a:schemeClr val="bg1"/>
                </a:solidFill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9" name="Picture 2" descr="Afbeeldingsresultaat voor road">
            <a:extLst>
              <a:ext uri="{FF2B5EF4-FFF2-40B4-BE49-F238E27FC236}">
                <a16:creationId xmlns:a16="http://schemas.microsoft.com/office/drawing/2014/main" xmlns="" id="{BD29036F-4BA0-4380-A879-2FF65F39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00222"/>
            <a:ext cx="12214604" cy="814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C4227F3E-E341-47DB-8819-1AF94F140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8" y="2722902"/>
            <a:ext cx="12277165" cy="54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2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fbeeldingsresultaat voor rotterdam sky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29" y="-1296449"/>
            <a:ext cx="12391465" cy="8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987703" y="820271"/>
            <a:ext cx="42384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>
                <a:latin typeface="Avenir LT Std 45 Book" panose="020B0502020203020204" pitchFamily="34" charset="0"/>
              </a:rPr>
              <a:t>NIET LULLEN</a:t>
            </a:r>
          </a:p>
          <a:p>
            <a:r>
              <a:rPr lang="nl-NL" sz="5400" b="1">
                <a:solidFill>
                  <a:srgbClr val="76BE43"/>
                </a:solidFill>
                <a:latin typeface="Avenir LT Std 45 Book" panose="020B0502020203020204" pitchFamily="34" charset="0"/>
              </a:rPr>
              <a:t>WEL </a:t>
            </a:r>
            <a:r>
              <a:rPr lang="nl-NL" sz="5400" b="1">
                <a:latin typeface="Avenir LT Std 45 Book" panose="020B0502020203020204" pitchFamily="34" charset="0"/>
              </a:rPr>
              <a:t>POETSEN</a:t>
            </a:r>
          </a:p>
        </p:txBody>
      </p:sp>
    </p:spTree>
    <p:extLst>
      <p:ext uri="{BB962C8B-B14F-4D97-AF65-F5344CB8AC3E}">
        <p14:creationId xmlns:p14="http://schemas.microsoft.com/office/powerpoint/2010/main" val="6421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EL Consulting 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52525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iamodel WEL Company" id="{CF23338B-D97D-4F4D-87B4-8EBE4E79E40E}" vid="{1C1EB00B-81A8-4B9E-B531-222A74B83BFF}"/>
    </a:ext>
  </a:extLst>
</a:theme>
</file>

<file path=ppt/theme/theme2.xml><?xml version="1.0" encoding="utf-8"?>
<a:theme xmlns:a="http://schemas.openxmlformats.org/drawingml/2006/main" name="WEL Mobiliteit 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52525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iamodel WEL Company" id="{CF23338B-D97D-4F4D-87B4-8EBE4E79E40E}" vid="{47C96B4A-904A-45C7-8CEC-7F81FA772770}"/>
    </a:ext>
  </a:extLst>
</a:theme>
</file>

<file path=ppt/theme/theme3.xml><?xml version="1.0" encoding="utf-8"?>
<a:theme xmlns:a="http://schemas.openxmlformats.org/drawingml/2006/main" name="WEL Engineering 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52525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iamodel WEL Company" id="{CF23338B-D97D-4F4D-87B4-8EBE4E79E40E}" vid="{60EA1E27-ACD9-4CE4-88CD-92653CEB0648}"/>
    </a:ext>
  </a:extLst>
</a:theme>
</file>

<file path=ppt/theme/theme4.xml><?xml version="1.0" encoding="utf-8"?>
<a:theme xmlns:a="http://schemas.openxmlformats.org/drawingml/2006/main" name="WEL Roadrunner 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52525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iamodel WEL Company" id="{CF23338B-D97D-4F4D-87B4-8EBE4E79E40E}" vid="{9CF45334-8F94-4CD4-9BB5-500B119D25B9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  <wetp:taskpane dockstate="right" visibility="0" width="700" row="5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0613E63A-A260-4597-A8F9-77042BDD60BA}">
  <we:reference id="wa104178141" version="3.10.0.19" store="nl-NL" storeType="OMEX"/>
  <we:alternateReferences>
    <we:reference id="wa104178141" version="3.10.0.19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4F1A0E4B-C39F-4233-BE96-BE483F68B31D}">
  <we:reference id="wa104380907" version="1.0.0.0" store="nl-NL" storeType="OMEX"/>
  <we:alternateReferences>
    <we:reference id="wa104380907" version="1.0.0.0" store="WA104380907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54B2697502A41AFEEDF88E8C377F5" ma:contentTypeVersion="8" ma:contentTypeDescription="Een nieuw document maken." ma:contentTypeScope="" ma:versionID="7dcd91ff85a60f507cff8e3f384eaa3d">
  <xsd:schema xmlns:xsd="http://www.w3.org/2001/XMLSchema" xmlns:xs="http://www.w3.org/2001/XMLSchema" xmlns:p="http://schemas.microsoft.com/office/2006/metadata/properties" xmlns:ns2="f13ca9ca-094d-420e-93d6-795af88d1bd9" xmlns:ns3="17fb6772-a8f8-481b-97c0-983dd9e93301" targetNamespace="http://schemas.microsoft.com/office/2006/metadata/properties" ma:root="true" ma:fieldsID="629287032b027053c3b069b20533cce0" ns2:_="" ns3:_="">
    <xsd:import namespace="f13ca9ca-094d-420e-93d6-795af88d1bd9"/>
    <xsd:import namespace="17fb6772-a8f8-481b-97c0-983dd9e933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ca9ca-094d-420e-93d6-795af88d1b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fb6772-a8f8-481b-97c0-983dd9e933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6E310E-98E9-41BF-A287-0E435D313107}">
  <ds:schemaRefs>
    <ds:schemaRef ds:uri="17fb6772-a8f8-481b-97c0-983dd9e93301"/>
    <ds:schemaRef ds:uri="f13ca9ca-094d-420e-93d6-795af88d1b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57233DC-CBAF-4D95-BDE3-5E41F41AF1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CEE240-683B-4FEF-B51D-32ADBF7FA17F}">
  <ds:schemaRefs>
    <ds:schemaRef ds:uri="17fb6772-a8f8-481b-97c0-983dd9e93301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f13ca9ca-094d-420e-93d6-795af88d1bd9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Diamodel WEL Company</Template>
  <TotalTime>2</TotalTime>
  <Words>152</Words>
  <Application>Microsoft Office PowerPoint</Application>
  <PresentationFormat>Breedbeeld</PresentationFormat>
  <Paragraphs>107</Paragraphs>
  <Slides>35</Slides>
  <Notes>25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35</vt:i4>
      </vt:variant>
    </vt:vector>
  </HeadingPairs>
  <TitlesOfParts>
    <vt:vector size="46" baseType="lpstr">
      <vt:lpstr>Avenir LT Std 45 Book</vt:lpstr>
      <vt:lpstr>FontAwesome</vt:lpstr>
      <vt:lpstr>Calibri</vt:lpstr>
      <vt:lpstr>Corbel</vt:lpstr>
      <vt:lpstr>Calibri Light</vt:lpstr>
      <vt:lpstr>Wingdings</vt:lpstr>
      <vt:lpstr>Arial</vt:lpstr>
      <vt:lpstr>WEL Consulting thema</vt:lpstr>
      <vt:lpstr>WEL Mobiliteit thema</vt:lpstr>
      <vt:lpstr>WEL Engineering thema</vt:lpstr>
      <vt:lpstr>WEL Roadrunner 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Windows-gebruiker</dc:creator>
  <cp:lastModifiedBy>Kim Stander</cp:lastModifiedBy>
  <cp:revision>1</cp:revision>
  <cp:lastPrinted>2017-06-07T08:31:05Z</cp:lastPrinted>
  <dcterms:created xsi:type="dcterms:W3CDTF">2017-06-06T10:06:40Z</dcterms:created>
  <dcterms:modified xsi:type="dcterms:W3CDTF">2019-03-11T13:19:25Z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0x010100AD054B2697502A41AFEEDF88E8C377F5</vt:lpwstr>
  </property>
</Properties>
</file>